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3" r:id="rId4"/>
    <p:sldId id="258" r:id="rId5"/>
    <p:sldId id="272" r:id="rId6"/>
    <p:sldId id="274" r:id="rId7"/>
    <p:sldId id="276" r:id="rId8"/>
    <p:sldId id="280" r:id="rId9"/>
    <p:sldId id="277" r:id="rId10"/>
    <p:sldId id="278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b Ali" initials="AA" lastIdx="1" clrIdx="0">
    <p:extLst>
      <p:ext uri="{19B8F6BF-5375-455C-9EA6-DF929625EA0E}">
        <p15:presenceInfo xmlns:p15="http://schemas.microsoft.com/office/powerpoint/2012/main" userId="9c92ac5723922d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14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D1EEA-49E0-D343-A1CC-1D916634B9B1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C6B683-E03C-514C-9C74-7BEE859D805F}">
      <dgm:prSet phldrT="[Text]"/>
      <dgm:spPr/>
      <dgm:t>
        <a:bodyPr/>
        <a:lstStyle/>
        <a:p>
          <a:r>
            <a:rPr lang="en-US" dirty="0"/>
            <a:t>Tree</a:t>
          </a:r>
        </a:p>
      </dgm:t>
    </dgm:pt>
    <dgm:pt modelId="{4A73E8B1-4836-7448-8061-EE8AE4F13748}" type="parTrans" cxnId="{85F598D6-9D99-994A-A2E9-BCB54FB5E6FC}">
      <dgm:prSet/>
      <dgm:spPr/>
      <dgm:t>
        <a:bodyPr/>
        <a:lstStyle/>
        <a:p>
          <a:endParaRPr lang="en-US"/>
        </a:p>
      </dgm:t>
    </dgm:pt>
    <dgm:pt modelId="{C5B4C7E2-C403-8248-85D7-6B6E77C73B50}" type="sibTrans" cxnId="{85F598D6-9D99-994A-A2E9-BCB54FB5E6FC}">
      <dgm:prSet/>
      <dgm:spPr/>
      <dgm:t>
        <a:bodyPr/>
        <a:lstStyle/>
        <a:p>
          <a:endParaRPr lang="en-US"/>
        </a:p>
      </dgm:t>
    </dgm:pt>
    <dgm:pt modelId="{5AE3AB53-D7ED-5A46-9D31-5D6D7B936FC1}">
      <dgm:prSet phldrT="[Text]"/>
      <dgm:spPr/>
      <dgm:t>
        <a:bodyPr/>
        <a:lstStyle/>
        <a:p>
          <a:r>
            <a:rPr lang="en-US" dirty="0"/>
            <a:t>100</a:t>
          </a:r>
        </a:p>
      </dgm:t>
    </dgm:pt>
    <dgm:pt modelId="{519C2728-13DD-8741-B675-8CB2359DB83C}" type="parTrans" cxnId="{5B550F62-0DDE-9E4B-8A02-993E9720257B}">
      <dgm:prSet/>
      <dgm:spPr/>
      <dgm:t>
        <a:bodyPr/>
        <a:lstStyle/>
        <a:p>
          <a:endParaRPr lang="en-US"/>
        </a:p>
      </dgm:t>
    </dgm:pt>
    <dgm:pt modelId="{686C01D1-5AB6-424A-B431-E5C5CD727DFD}" type="sibTrans" cxnId="{5B550F62-0DDE-9E4B-8A02-993E9720257B}">
      <dgm:prSet/>
      <dgm:spPr/>
      <dgm:t>
        <a:bodyPr/>
        <a:lstStyle/>
        <a:p>
          <a:endParaRPr lang="en-US"/>
        </a:p>
      </dgm:t>
    </dgm:pt>
    <dgm:pt modelId="{EFEDCF92-CFF1-924E-BD1C-CDD6A4545D81}">
      <dgm:prSet phldrT="[Text]"/>
      <dgm:spPr/>
      <dgm:t>
        <a:bodyPr/>
        <a:lstStyle/>
        <a:p>
          <a:r>
            <a:rPr lang="en-US" dirty="0"/>
            <a:t>800</a:t>
          </a:r>
        </a:p>
      </dgm:t>
    </dgm:pt>
    <dgm:pt modelId="{B2CF994F-7F4E-E34D-9FAC-2C34CA9EFB51}" type="parTrans" cxnId="{AB77E7F4-C2C4-324F-82EA-2A1ACFA527B6}">
      <dgm:prSet/>
      <dgm:spPr/>
      <dgm:t>
        <a:bodyPr/>
        <a:lstStyle/>
        <a:p>
          <a:endParaRPr lang="en-US"/>
        </a:p>
      </dgm:t>
    </dgm:pt>
    <dgm:pt modelId="{74C2A2E5-2220-8645-A607-FBC38622EDFF}" type="sibTrans" cxnId="{AB77E7F4-C2C4-324F-82EA-2A1ACFA527B6}">
      <dgm:prSet/>
      <dgm:spPr/>
      <dgm:t>
        <a:bodyPr/>
        <a:lstStyle/>
        <a:p>
          <a:endParaRPr lang="en-US"/>
        </a:p>
      </dgm:t>
    </dgm:pt>
    <dgm:pt modelId="{541087FA-C435-2C41-9BBD-6285C50C7F00}">
      <dgm:prSet phldrT="[Text]"/>
      <dgm:spPr/>
      <dgm:t>
        <a:bodyPr/>
        <a:lstStyle/>
        <a:p>
          <a:r>
            <a:rPr lang="en-US" dirty="0"/>
            <a:t>400</a:t>
          </a:r>
        </a:p>
      </dgm:t>
    </dgm:pt>
    <dgm:pt modelId="{CB95EA41-F9E9-0744-A67E-782B560279C5}" type="parTrans" cxnId="{D1F07E84-22D9-FA45-9643-14C800CEFAC6}">
      <dgm:prSet/>
      <dgm:spPr/>
      <dgm:t>
        <a:bodyPr/>
        <a:lstStyle/>
        <a:p>
          <a:endParaRPr lang="en-US"/>
        </a:p>
      </dgm:t>
    </dgm:pt>
    <dgm:pt modelId="{C4697C68-55BE-AB46-BDC5-1408A3FA33C0}" type="sibTrans" cxnId="{D1F07E84-22D9-FA45-9643-14C800CEFAC6}">
      <dgm:prSet/>
      <dgm:spPr/>
      <dgm:t>
        <a:bodyPr/>
        <a:lstStyle/>
        <a:p>
          <a:endParaRPr lang="en-US"/>
        </a:p>
      </dgm:t>
    </dgm:pt>
    <dgm:pt modelId="{084E42A8-8427-A746-885C-3701CB1EC46C}" type="pres">
      <dgm:prSet presAssocID="{23DD1EEA-49E0-D343-A1CC-1D916634B9B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1EAD010-8C9E-E04A-9DE9-3042B0A947DE}" type="pres">
      <dgm:prSet presAssocID="{1BC6B683-E03C-514C-9C74-7BEE859D805F}" presName="centerShape" presStyleLbl="node0" presStyleIdx="0" presStyleCnt="1"/>
      <dgm:spPr/>
    </dgm:pt>
    <dgm:pt modelId="{992B90FB-8177-EC44-8DCE-C94523F9BB86}" type="pres">
      <dgm:prSet presAssocID="{519C2728-13DD-8741-B675-8CB2359DB83C}" presName="parTrans" presStyleLbl="sibTrans2D1" presStyleIdx="0" presStyleCnt="3"/>
      <dgm:spPr/>
    </dgm:pt>
    <dgm:pt modelId="{D25B59D8-BFAB-7742-A10B-E7CB9063F5E6}" type="pres">
      <dgm:prSet presAssocID="{519C2728-13DD-8741-B675-8CB2359DB83C}" presName="connectorText" presStyleLbl="sibTrans2D1" presStyleIdx="0" presStyleCnt="3"/>
      <dgm:spPr/>
    </dgm:pt>
    <dgm:pt modelId="{33965729-2258-734B-9FFA-FC1E31A6F90C}" type="pres">
      <dgm:prSet presAssocID="{5AE3AB53-D7ED-5A46-9D31-5D6D7B936FC1}" presName="node" presStyleLbl="node1" presStyleIdx="0" presStyleCnt="3">
        <dgm:presLayoutVars>
          <dgm:bulletEnabled val="1"/>
        </dgm:presLayoutVars>
      </dgm:prSet>
      <dgm:spPr/>
    </dgm:pt>
    <dgm:pt modelId="{ECC08D10-A65B-E247-93CB-8986C33E30C6}" type="pres">
      <dgm:prSet presAssocID="{B2CF994F-7F4E-E34D-9FAC-2C34CA9EFB51}" presName="parTrans" presStyleLbl="sibTrans2D1" presStyleIdx="1" presStyleCnt="3"/>
      <dgm:spPr/>
    </dgm:pt>
    <dgm:pt modelId="{8EF4632A-1E62-5E46-B298-8A6FCD670EC6}" type="pres">
      <dgm:prSet presAssocID="{B2CF994F-7F4E-E34D-9FAC-2C34CA9EFB51}" presName="connectorText" presStyleLbl="sibTrans2D1" presStyleIdx="1" presStyleCnt="3"/>
      <dgm:spPr/>
    </dgm:pt>
    <dgm:pt modelId="{D2C2D511-01E1-B043-9D95-80BA622BC839}" type="pres">
      <dgm:prSet presAssocID="{EFEDCF92-CFF1-924E-BD1C-CDD6A4545D81}" presName="node" presStyleLbl="node1" presStyleIdx="1" presStyleCnt="3">
        <dgm:presLayoutVars>
          <dgm:bulletEnabled val="1"/>
        </dgm:presLayoutVars>
      </dgm:prSet>
      <dgm:spPr/>
    </dgm:pt>
    <dgm:pt modelId="{2DF792EA-5836-D447-BE23-CA3B5BD65982}" type="pres">
      <dgm:prSet presAssocID="{CB95EA41-F9E9-0744-A67E-782B560279C5}" presName="parTrans" presStyleLbl="sibTrans2D1" presStyleIdx="2" presStyleCnt="3"/>
      <dgm:spPr/>
    </dgm:pt>
    <dgm:pt modelId="{D31C76D0-8CE5-A248-BDA5-B4EB3927BCC2}" type="pres">
      <dgm:prSet presAssocID="{CB95EA41-F9E9-0744-A67E-782B560279C5}" presName="connectorText" presStyleLbl="sibTrans2D1" presStyleIdx="2" presStyleCnt="3"/>
      <dgm:spPr/>
    </dgm:pt>
    <dgm:pt modelId="{73252BC7-8C30-5D42-BD64-8E6A6FD3BB72}" type="pres">
      <dgm:prSet presAssocID="{541087FA-C435-2C41-9BBD-6285C50C7F00}" presName="node" presStyleLbl="node1" presStyleIdx="2" presStyleCnt="3">
        <dgm:presLayoutVars>
          <dgm:bulletEnabled val="1"/>
        </dgm:presLayoutVars>
      </dgm:prSet>
      <dgm:spPr/>
    </dgm:pt>
  </dgm:ptLst>
  <dgm:cxnLst>
    <dgm:cxn modelId="{50C39E0D-9176-5B4A-AC91-88A0EF820C77}" type="presOf" srcId="{541087FA-C435-2C41-9BBD-6285C50C7F00}" destId="{73252BC7-8C30-5D42-BD64-8E6A6FD3BB72}" srcOrd="0" destOrd="0" presId="urn:microsoft.com/office/officeart/2005/8/layout/radial5"/>
    <dgm:cxn modelId="{FBEA5E10-92EE-3541-BFA1-653D58BC5552}" type="presOf" srcId="{B2CF994F-7F4E-E34D-9FAC-2C34CA9EFB51}" destId="{8EF4632A-1E62-5E46-B298-8A6FCD670EC6}" srcOrd="1" destOrd="0" presId="urn:microsoft.com/office/officeart/2005/8/layout/radial5"/>
    <dgm:cxn modelId="{CA49ED30-5E25-4540-AF06-16E275631488}" type="presOf" srcId="{B2CF994F-7F4E-E34D-9FAC-2C34CA9EFB51}" destId="{ECC08D10-A65B-E247-93CB-8986C33E30C6}" srcOrd="0" destOrd="0" presId="urn:microsoft.com/office/officeart/2005/8/layout/radial5"/>
    <dgm:cxn modelId="{D2EF9841-1CC5-BF40-AAF8-7E2758F7618E}" type="presOf" srcId="{EFEDCF92-CFF1-924E-BD1C-CDD6A4545D81}" destId="{D2C2D511-01E1-B043-9D95-80BA622BC839}" srcOrd="0" destOrd="0" presId="urn:microsoft.com/office/officeart/2005/8/layout/radial5"/>
    <dgm:cxn modelId="{77C09548-22FD-BC42-9598-ACA62388A71D}" type="presOf" srcId="{CB95EA41-F9E9-0744-A67E-782B560279C5}" destId="{2DF792EA-5836-D447-BE23-CA3B5BD65982}" srcOrd="0" destOrd="0" presId="urn:microsoft.com/office/officeart/2005/8/layout/radial5"/>
    <dgm:cxn modelId="{F1651C51-A31B-774C-8471-05FC80A7AB51}" type="presOf" srcId="{519C2728-13DD-8741-B675-8CB2359DB83C}" destId="{D25B59D8-BFAB-7742-A10B-E7CB9063F5E6}" srcOrd="1" destOrd="0" presId="urn:microsoft.com/office/officeart/2005/8/layout/radial5"/>
    <dgm:cxn modelId="{501E105A-4FAA-EE4F-812B-242E9523A21E}" type="presOf" srcId="{CB95EA41-F9E9-0744-A67E-782B560279C5}" destId="{D31C76D0-8CE5-A248-BDA5-B4EB3927BCC2}" srcOrd="1" destOrd="0" presId="urn:microsoft.com/office/officeart/2005/8/layout/radial5"/>
    <dgm:cxn modelId="{5B550F62-0DDE-9E4B-8A02-993E9720257B}" srcId="{1BC6B683-E03C-514C-9C74-7BEE859D805F}" destId="{5AE3AB53-D7ED-5A46-9D31-5D6D7B936FC1}" srcOrd="0" destOrd="0" parTransId="{519C2728-13DD-8741-B675-8CB2359DB83C}" sibTransId="{686C01D1-5AB6-424A-B431-E5C5CD727DFD}"/>
    <dgm:cxn modelId="{A66B4B74-0668-A74C-822D-A78D80325569}" type="presOf" srcId="{5AE3AB53-D7ED-5A46-9D31-5D6D7B936FC1}" destId="{33965729-2258-734B-9FFA-FC1E31A6F90C}" srcOrd="0" destOrd="0" presId="urn:microsoft.com/office/officeart/2005/8/layout/radial5"/>
    <dgm:cxn modelId="{D1F07E84-22D9-FA45-9643-14C800CEFAC6}" srcId="{1BC6B683-E03C-514C-9C74-7BEE859D805F}" destId="{541087FA-C435-2C41-9BBD-6285C50C7F00}" srcOrd="2" destOrd="0" parTransId="{CB95EA41-F9E9-0744-A67E-782B560279C5}" sibTransId="{C4697C68-55BE-AB46-BDC5-1408A3FA33C0}"/>
    <dgm:cxn modelId="{4FE3CFAD-A3F3-9A47-AB3C-10BEF88D1673}" type="presOf" srcId="{23DD1EEA-49E0-D343-A1CC-1D916634B9B1}" destId="{084E42A8-8427-A746-885C-3701CB1EC46C}" srcOrd="0" destOrd="0" presId="urn:microsoft.com/office/officeart/2005/8/layout/radial5"/>
    <dgm:cxn modelId="{2BA913BC-A686-F041-B2FA-8E34DF0047FD}" type="presOf" srcId="{519C2728-13DD-8741-B675-8CB2359DB83C}" destId="{992B90FB-8177-EC44-8DCE-C94523F9BB86}" srcOrd="0" destOrd="0" presId="urn:microsoft.com/office/officeart/2005/8/layout/radial5"/>
    <dgm:cxn modelId="{85F598D6-9D99-994A-A2E9-BCB54FB5E6FC}" srcId="{23DD1EEA-49E0-D343-A1CC-1D916634B9B1}" destId="{1BC6B683-E03C-514C-9C74-7BEE859D805F}" srcOrd="0" destOrd="0" parTransId="{4A73E8B1-4836-7448-8061-EE8AE4F13748}" sibTransId="{C5B4C7E2-C403-8248-85D7-6B6E77C73B50}"/>
    <dgm:cxn modelId="{08CB03D9-F578-0440-8045-D4F38C0C7B42}" type="presOf" srcId="{1BC6B683-E03C-514C-9C74-7BEE859D805F}" destId="{A1EAD010-8C9E-E04A-9DE9-3042B0A947DE}" srcOrd="0" destOrd="0" presId="urn:microsoft.com/office/officeart/2005/8/layout/radial5"/>
    <dgm:cxn modelId="{AB77E7F4-C2C4-324F-82EA-2A1ACFA527B6}" srcId="{1BC6B683-E03C-514C-9C74-7BEE859D805F}" destId="{EFEDCF92-CFF1-924E-BD1C-CDD6A4545D81}" srcOrd="1" destOrd="0" parTransId="{B2CF994F-7F4E-E34D-9FAC-2C34CA9EFB51}" sibTransId="{74C2A2E5-2220-8645-A607-FBC38622EDFF}"/>
    <dgm:cxn modelId="{87406C1B-D0AC-1A4F-8FBA-E115B5D4A4FC}" type="presParOf" srcId="{084E42A8-8427-A746-885C-3701CB1EC46C}" destId="{A1EAD010-8C9E-E04A-9DE9-3042B0A947DE}" srcOrd="0" destOrd="0" presId="urn:microsoft.com/office/officeart/2005/8/layout/radial5"/>
    <dgm:cxn modelId="{53E900BC-C415-124F-BC13-EB4EA26DC672}" type="presParOf" srcId="{084E42A8-8427-A746-885C-3701CB1EC46C}" destId="{992B90FB-8177-EC44-8DCE-C94523F9BB86}" srcOrd="1" destOrd="0" presId="urn:microsoft.com/office/officeart/2005/8/layout/radial5"/>
    <dgm:cxn modelId="{24701BD8-A113-9E4F-BA01-A55AF5A5652F}" type="presParOf" srcId="{992B90FB-8177-EC44-8DCE-C94523F9BB86}" destId="{D25B59D8-BFAB-7742-A10B-E7CB9063F5E6}" srcOrd="0" destOrd="0" presId="urn:microsoft.com/office/officeart/2005/8/layout/radial5"/>
    <dgm:cxn modelId="{4F6241AC-DFF5-D94E-A3A0-250AE17CB524}" type="presParOf" srcId="{084E42A8-8427-A746-885C-3701CB1EC46C}" destId="{33965729-2258-734B-9FFA-FC1E31A6F90C}" srcOrd="2" destOrd="0" presId="urn:microsoft.com/office/officeart/2005/8/layout/radial5"/>
    <dgm:cxn modelId="{91F5B3B0-C7A4-8640-B31E-DB16CFAE2406}" type="presParOf" srcId="{084E42A8-8427-A746-885C-3701CB1EC46C}" destId="{ECC08D10-A65B-E247-93CB-8986C33E30C6}" srcOrd="3" destOrd="0" presId="urn:microsoft.com/office/officeart/2005/8/layout/radial5"/>
    <dgm:cxn modelId="{E3E110B4-0500-5245-A3F5-F636F80D1864}" type="presParOf" srcId="{ECC08D10-A65B-E247-93CB-8986C33E30C6}" destId="{8EF4632A-1E62-5E46-B298-8A6FCD670EC6}" srcOrd="0" destOrd="0" presId="urn:microsoft.com/office/officeart/2005/8/layout/radial5"/>
    <dgm:cxn modelId="{AA9C0F6A-29F8-E448-8328-AD0292AD6CB3}" type="presParOf" srcId="{084E42A8-8427-A746-885C-3701CB1EC46C}" destId="{D2C2D511-01E1-B043-9D95-80BA622BC839}" srcOrd="4" destOrd="0" presId="urn:microsoft.com/office/officeart/2005/8/layout/radial5"/>
    <dgm:cxn modelId="{82FE13C9-AC03-7F42-830F-AC28BF5FE21B}" type="presParOf" srcId="{084E42A8-8427-A746-885C-3701CB1EC46C}" destId="{2DF792EA-5836-D447-BE23-CA3B5BD65982}" srcOrd="5" destOrd="0" presId="urn:microsoft.com/office/officeart/2005/8/layout/radial5"/>
    <dgm:cxn modelId="{012E1F5E-9541-A74C-B641-296A5C0C43BA}" type="presParOf" srcId="{2DF792EA-5836-D447-BE23-CA3B5BD65982}" destId="{D31C76D0-8CE5-A248-BDA5-B4EB3927BCC2}" srcOrd="0" destOrd="0" presId="urn:microsoft.com/office/officeart/2005/8/layout/radial5"/>
    <dgm:cxn modelId="{071AB47F-B414-D943-916C-46A8D2AAC327}" type="presParOf" srcId="{084E42A8-8427-A746-885C-3701CB1EC46C}" destId="{73252BC7-8C30-5D42-BD64-8E6A6FD3BB72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DD1EEA-49E0-D343-A1CC-1D916634B9B1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C6B683-E03C-514C-9C74-7BEE859D805F}">
      <dgm:prSet phldrT="[Text]"/>
      <dgm:spPr/>
      <dgm:t>
        <a:bodyPr/>
        <a:lstStyle/>
        <a:p>
          <a:r>
            <a:rPr lang="en-US" dirty="0"/>
            <a:t>Water Range </a:t>
          </a:r>
        </a:p>
      </dgm:t>
    </dgm:pt>
    <dgm:pt modelId="{4A73E8B1-4836-7448-8061-EE8AE4F13748}" type="parTrans" cxnId="{85F598D6-9D99-994A-A2E9-BCB54FB5E6FC}">
      <dgm:prSet/>
      <dgm:spPr/>
      <dgm:t>
        <a:bodyPr/>
        <a:lstStyle/>
        <a:p>
          <a:endParaRPr lang="en-US"/>
        </a:p>
      </dgm:t>
    </dgm:pt>
    <dgm:pt modelId="{C5B4C7E2-C403-8248-85D7-6B6E77C73B50}" type="sibTrans" cxnId="{85F598D6-9D99-994A-A2E9-BCB54FB5E6FC}">
      <dgm:prSet/>
      <dgm:spPr/>
      <dgm:t>
        <a:bodyPr/>
        <a:lstStyle/>
        <a:p>
          <a:endParaRPr lang="en-US"/>
        </a:p>
      </dgm:t>
    </dgm:pt>
    <dgm:pt modelId="{5AE3AB53-D7ED-5A46-9D31-5D6D7B936FC1}">
      <dgm:prSet phldrT="[Text]"/>
      <dgm:spPr/>
      <dgm:t>
        <a:bodyPr/>
        <a:lstStyle/>
        <a:p>
          <a:r>
            <a:rPr lang="en-US" dirty="0"/>
            <a:t>400</a:t>
          </a:r>
        </a:p>
      </dgm:t>
    </dgm:pt>
    <dgm:pt modelId="{519C2728-13DD-8741-B675-8CB2359DB83C}" type="parTrans" cxnId="{5B550F62-0DDE-9E4B-8A02-993E9720257B}">
      <dgm:prSet/>
      <dgm:spPr/>
      <dgm:t>
        <a:bodyPr/>
        <a:lstStyle/>
        <a:p>
          <a:endParaRPr lang="en-US"/>
        </a:p>
      </dgm:t>
    </dgm:pt>
    <dgm:pt modelId="{686C01D1-5AB6-424A-B431-E5C5CD727DFD}" type="sibTrans" cxnId="{5B550F62-0DDE-9E4B-8A02-993E9720257B}">
      <dgm:prSet/>
      <dgm:spPr/>
      <dgm:t>
        <a:bodyPr/>
        <a:lstStyle/>
        <a:p>
          <a:endParaRPr lang="en-US"/>
        </a:p>
      </dgm:t>
    </dgm:pt>
    <dgm:pt modelId="{EFEDCF92-CFF1-924E-BD1C-CDD6A4545D81}">
      <dgm:prSet phldrT="[Text]"/>
      <dgm:spPr/>
      <dgm:t>
        <a:bodyPr/>
        <a:lstStyle/>
        <a:p>
          <a:r>
            <a:rPr lang="en-US" dirty="0"/>
            <a:t>8000</a:t>
          </a:r>
        </a:p>
      </dgm:t>
    </dgm:pt>
    <dgm:pt modelId="{B2CF994F-7F4E-E34D-9FAC-2C34CA9EFB51}" type="parTrans" cxnId="{AB77E7F4-C2C4-324F-82EA-2A1ACFA527B6}">
      <dgm:prSet/>
      <dgm:spPr/>
      <dgm:t>
        <a:bodyPr/>
        <a:lstStyle/>
        <a:p>
          <a:endParaRPr lang="en-US"/>
        </a:p>
      </dgm:t>
    </dgm:pt>
    <dgm:pt modelId="{74C2A2E5-2220-8645-A607-FBC38622EDFF}" type="sibTrans" cxnId="{AB77E7F4-C2C4-324F-82EA-2A1ACFA527B6}">
      <dgm:prSet/>
      <dgm:spPr/>
      <dgm:t>
        <a:bodyPr/>
        <a:lstStyle/>
        <a:p>
          <a:endParaRPr lang="en-US"/>
        </a:p>
      </dgm:t>
    </dgm:pt>
    <dgm:pt modelId="{541087FA-C435-2C41-9BBD-6285C50C7F00}">
      <dgm:prSet phldrT="[Text]"/>
      <dgm:spPr/>
      <dgm:t>
        <a:bodyPr/>
        <a:lstStyle/>
        <a:p>
          <a:r>
            <a:rPr lang="en-US" dirty="0"/>
            <a:t>2000</a:t>
          </a:r>
        </a:p>
      </dgm:t>
    </dgm:pt>
    <dgm:pt modelId="{CB95EA41-F9E9-0744-A67E-782B560279C5}" type="parTrans" cxnId="{D1F07E84-22D9-FA45-9643-14C800CEFAC6}">
      <dgm:prSet/>
      <dgm:spPr/>
      <dgm:t>
        <a:bodyPr/>
        <a:lstStyle/>
        <a:p>
          <a:endParaRPr lang="en-US"/>
        </a:p>
      </dgm:t>
    </dgm:pt>
    <dgm:pt modelId="{C4697C68-55BE-AB46-BDC5-1408A3FA33C0}" type="sibTrans" cxnId="{D1F07E84-22D9-FA45-9643-14C800CEFAC6}">
      <dgm:prSet/>
      <dgm:spPr/>
      <dgm:t>
        <a:bodyPr/>
        <a:lstStyle/>
        <a:p>
          <a:endParaRPr lang="en-US"/>
        </a:p>
      </dgm:t>
    </dgm:pt>
    <dgm:pt modelId="{084E42A8-8427-A746-885C-3701CB1EC46C}" type="pres">
      <dgm:prSet presAssocID="{23DD1EEA-49E0-D343-A1CC-1D916634B9B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1EAD010-8C9E-E04A-9DE9-3042B0A947DE}" type="pres">
      <dgm:prSet presAssocID="{1BC6B683-E03C-514C-9C74-7BEE859D805F}" presName="centerShape" presStyleLbl="node0" presStyleIdx="0" presStyleCnt="1"/>
      <dgm:spPr/>
    </dgm:pt>
    <dgm:pt modelId="{992B90FB-8177-EC44-8DCE-C94523F9BB86}" type="pres">
      <dgm:prSet presAssocID="{519C2728-13DD-8741-B675-8CB2359DB83C}" presName="parTrans" presStyleLbl="sibTrans2D1" presStyleIdx="0" presStyleCnt="3"/>
      <dgm:spPr/>
    </dgm:pt>
    <dgm:pt modelId="{D25B59D8-BFAB-7742-A10B-E7CB9063F5E6}" type="pres">
      <dgm:prSet presAssocID="{519C2728-13DD-8741-B675-8CB2359DB83C}" presName="connectorText" presStyleLbl="sibTrans2D1" presStyleIdx="0" presStyleCnt="3"/>
      <dgm:spPr/>
    </dgm:pt>
    <dgm:pt modelId="{33965729-2258-734B-9FFA-FC1E31A6F90C}" type="pres">
      <dgm:prSet presAssocID="{5AE3AB53-D7ED-5A46-9D31-5D6D7B936FC1}" presName="node" presStyleLbl="node1" presStyleIdx="0" presStyleCnt="3">
        <dgm:presLayoutVars>
          <dgm:bulletEnabled val="1"/>
        </dgm:presLayoutVars>
      </dgm:prSet>
      <dgm:spPr/>
    </dgm:pt>
    <dgm:pt modelId="{ECC08D10-A65B-E247-93CB-8986C33E30C6}" type="pres">
      <dgm:prSet presAssocID="{B2CF994F-7F4E-E34D-9FAC-2C34CA9EFB51}" presName="parTrans" presStyleLbl="sibTrans2D1" presStyleIdx="1" presStyleCnt="3"/>
      <dgm:spPr/>
    </dgm:pt>
    <dgm:pt modelId="{8EF4632A-1E62-5E46-B298-8A6FCD670EC6}" type="pres">
      <dgm:prSet presAssocID="{B2CF994F-7F4E-E34D-9FAC-2C34CA9EFB51}" presName="connectorText" presStyleLbl="sibTrans2D1" presStyleIdx="1" presStyleCnt="3"/>
      <dgm:spPr/>
    </dgm:pt>
    <dgm:pt modelId="{D2C2D511-01E1-B043-9D95-80BA622BC839}" type="pres">
      <dgm:prSet presAssocID="{EFEDCF92-CFF1-924E-BD1C-CDD6A4545D81}" presName="node" presStyleLbl="node1" presStyleIdx="1" presStyleCnt="3">
        <dgm:presLayoutVars>
          <dgm:bulletEnabled val="1"/>
        </dgm:presLayoutVars>
      </dgm:prSet>
      <dgm:spPr/>
    </dgm:pt>
    <dgm:pt modelId="{2DF792EA-5836-D447-BE23-CA3B5BD65982}" type="pres">
      <dgm:prSet presAssocID="{CB95EA41-F9E9-0744-A67E-782B560279C5}" presName="parTrans" presStyleLbl="sibTrans2D1" presStyleIdx="2" presStyleCnt="3"/>
      <dgm:spPr/>
    </dgm:pt>
    <dgm:pt modelId="{D31C76D0-8CE5-A248-BDA5-B4EB3927BCC2}" type="pres">
      <dgm:prSet presAssocID="{CB95EA41-F9E9-0744-A67E-782B560279C5}" presName="connectorText" presStyleLbl="sibTrans2D1" presStyleIdx="2" presStyleCnt="3"/>
      <dgm:spPr/>
    </dgm:pt>
    <dgm:pt modelId="{73252BC7-8C30-5D42-BD64-8E6A6FD3BB72}" type="pres">
      <dgm:prSet presAssocID="{541087FA-C435-2C41-9BBD-6285C50C7F00}" presName="node" presStyleLbl="node1" presStyleIdx="2" presStyleCnt="3">
        <dgm:presLayoutVars>
          <dgm:bulletEnabled val="1"/>
        </dgm:presLayoutVars>
      </dgm:prSet>
      <dgm:spPr/>
    </dgm:pt>
  </dgm:ptLst>
  <dgm:cxnLst>
    <dgm:cxn modelId="{50C39E0D-9176-5B4A-AC91-88A0EF820C77}" type="presOf" srcId="{541087FA-C435-2C41-9BBD-6285C50C7F00}" destId="{73252BC7-8C30-5D42-BD64-8E6A6FD3BB72}" srcOrd="0" destOrd="0" presId="urn:microsoft.com/office/officeart/2005/8/layout/radial5"/>
    <dgm:cxn modelId="{FBEA5E10-92EE-3541-BFA1-653D58BC5552}" type="presOf" srcId="{B2CF994F-7F4E-E34D-9FAC-2C34CA9EFB51}" destId="{8EF4632A-1E62-5E46-B298-8A6FCD670EC6}" srcOrd="1" destOrd="0" presId="urn:microsoft.com/office/officeart/2005/8/layout/radial5"/>
    <dgm:cxn modelId="{CA49ED30-5E25-4540-AF06-16E275631488}" type="presOf" srcId="{B2CF994F-7F4E-E34D-9FAC-2C34CA9EFB51}" destId="{ECC08D10-A65B-E247-93CB-8986C33E30C6}" srcOrd="0" destOrd="0" presId="urn:microsoft.com/office/officeart/2005/8/layout/radial5"/>
    <dgm:cxn modelId="{D2EF9841-1CC5-BF40-AAF8-7E2758F7618E}" type="presOf" srcId="{EFEDCF92-CFF1-924E-BD1C-CDD6A4545D81}" destId="{D2C2D511-01E1-B043-9D95-80BA622BC839}" srcOrd="0" destOrd="0" presId="urn:microsoft.com/office/officeart/2005/8/layout/radial5"/>
    <dgm:cxn modelId="{77C09548-22FD-BC42-9598-ACA62388A71D}" type="presOf" srcId="{CB95EA41-F9E9-0744-A67E-782B560279C5}" destId="{2DF792EA-5836-D447-BE23-CA3B5BD65982}" srcOrd="0" destOrd="0" presId="urn:microsoft.com/office/officeart/2005/8/layout/radial5"/>
    <dgm:cxn modelId="{F1651C51-A31B-774C-8471-05FC80A7AB51}" type="presOf" srcId="{519C2728-13DD-8741-B675-8CB2359DB83C}" destId="{D25B59D8-BFAB-7742-A10B-E7CB9063F5E6}" srcOrd="1" destOrd="0" presId="urn:microsoft.com/office/officeart/2005/8/layout/radial5"/>
    <dgm:cxn modelId="{501E105A-4FAA-EE4F-812B-242E9523A21E}" type="presOf" srcId="{CB95EA41-F9E9-0744-A67E-782B560279C5}" destId="{D31C76D0-8CE5-A248-BDA5-B4EB3927BCC2}" srcOrd="1" destOrd="0" presId="urn:microsoft.com/office/officeart/2005/8/layout/radial5"/>
    <dgm:cxn modelId="{5B550F62-0DDE-9E4B-8A02-993E9720257B}" srcId="{1BC6B683-E03C-514C-9C74-7BEE859D805F}" destId="{5AE3AB53-D7ED-5A46-9D31-5D6D7B936FC1}" srcOrd="0" destOrd="0" parTransId="{519C2728-13DD-8741-B675-8CB2359DB83C}" sibTransId="{686C01D1-5AB6-424A-B431-E5C5CD727DFD}"/>
    <dgm:cxn modelId="{A66B4B74-0668-A74C-822D-A78D80325569}" type="presOf" srcId="{5AE3AB53-D7ED-5A46-9D31-5D6D7B936FC1}" destId="{33965729-2258-734B-9FFA-FC1E31A6F90C}" srcOrd="0" destOrd="0" presId="urn:microsoft.com/office/officeart/2005/8/layout/radial5"/>
    <dgm:cxn modelId="{D1F07E84-22D9-FA45-9643-14C800CEFAC6}" srcId="{1BC6B683-E03C-514C-9C74-7BEE859D805F}" destId="{541087FA-C435-2C41-9BBD-6285C50C7F00}" srcOrd="2" destOrd="0" parTransId="{CB95EA41-F9E9-0744-A67E-782B560279C5}" sibTransId="{C4697C68-55BE-AB46-BDC5-1408A3FA33C0}"/>
    <dgm:cxn modelId="{4FE3CFAD-A3F3-9A47-AB3C-10BEF88D1673}" type="presOf" srcId="{23DD1EEA-49E0-D343-A1CC-1D916634B9B1}" destId="{084E42A8-8427-A746-885C-3701CB1EC46C}" srcOrd="0" destOrd="0" presId="urn:microsoft.com/office/officeart/2005/8/layout/radial5"/>
    <dgm:cxn modelId="{2BA913BC-A686-F041-B2FA-8E34DF0047FD}" type="presOf" srcId="{519C2728-13DD-8741-B675-8CB2359DB83C}" destId="{992B90FB-8177-EC44-8DCE-C94523F9BB86}" srcOrd="0" destOrd="0" presId="urn:microsoft.com/office/officeart/2005/8/layout/radial5"/>
    <dgm:cxn modelId="{85F598D6-9D99-994A-A2E9-BCB54FB5E6FC}" srcId="{23DD1EEA-49E0-D343-A1CC-1D916634B9B1}" destId="{1BC6B683-E03C-514C-9C74-7BEE859D805F}" srcOrd="0" destOrd="0" parTransId="{4A73E8B1-4836-7448-8061-EE8AE4F13748}" sibTransId="{C5B4C7E2-C403-8248-85D7-6B6E77C73B50}"/>
    <dgm:cxn modelId="{08CB03D9-F578-0440-8045-D4F38C0C7B42}" type="presOf" srcId="{1BC6B683-E03C-514C-9C74-7BEE859D805F}" destId="{A1EAD010-8C9E-E04A-9DE9-3042B0A947DE}" srcOrd="0" destOrd="0" presId="urn:microsoft.com/office/officeart/2005/8/layout/radial5"/>
    <dgm:cxn modelId="{AB77E7F4-C2C4-324F-82EA-2A1ACFA527B6}" srcId="{1BC6B683-E03C-514C-9C74-7BEE859D805F}" destId="{EFEDCF92-CFF1-924E-BD1C-CDD6A4545D81}" srcOrd="1" destOrd="0" parTransId="{B2CF994F-7F4E-E34D-9FAC-2C34CA9EFB51}" sibTransId="{74C2A2E5-2220-8645-A607-FBC38622EDFF}"/>
    <dgm:cxn modelId="{87406C1B-D0AC-1A4F-8FBA-E115B5D4A4FC}" type="presParOf" srcId="{084E42A8-8427-A746-885C-3701CB1EC46C}" destId="{A1EAD010-8C9E-E04A-9DE9-3042B0A947DE}" srcOrd="0" destOrd="0" presId="urn:microsoft.com/office/officeart/2005/8/layout/radial5"/>
    <dgm:cxn modelId="{53E900BC-C415-124F-BC13-EB4EA26DC672}" type="presParOf" srcId="{084E42A8-8427-A746-885C-3701CB1EC46C}" destId="{992B90FB-8177-EC44-8DCE-C94523F9BB86}" srcOrd="1" destOrd="0" presId="urn:microsoft.com/office/officeart/2005/8/layout/radial5"/>
    <dgm:cxn modelId="{24701BD8-A113-9E4F-BA01-A55AF5A5652F}" type="presParOf" srcId="{992B90FB-8177-EC44-8DCE-C94523F9BB86}" destId="{D25B59D8-BFAB-7742-A10B-E7CB9063F5E6}" srcOrd="0" destOrd="0" presId="urn:microsoft.com/office/officeart/2005/8/layout/radial5"/>
    <dgm:cxn modelId="{4F6241AC-DFF5-D94E-A3A0-250AE17CB524}" type="presParOf" srcId="{084E42A8-8427-A746-885C-3701CB1EC46C}" destId="{33965729-2258-734B-9FFA-FC1E31A6F90C}" srcOrd="2" destOrd="0" presId="urn:microsoft.com/office/officeart/2005/8/layout/radial5"/>
    <dgm:cxn modelId="{91F5B3B0-C7A4-8640-B31E-DB16CFAE2406}" type="presParOf" srcId="{084E42A8-8427-A746-885C-3701CB1EC46C}" destId="{ECC08D10-A65B-E247-93CB-8986C33E30C6}" srcOrd="3" destOrd="0" presId="urn:microsoft.com/office/officeart/2005/8/layout/radial5"/>
    <dgm:cxn modelId="{E3E110B4-0500-5245-A3F5-F636F80D1864}" type="presParOf" srcId="{ECC08D10-A65B-E247-93CB-8986C33E30C6}" destId="{8EF4632A-1E62-5E46-B298-8A6FCD670EC6}" srcOrd="0" destOrd="0" presId="urn:microsoft.com/office/officeart/2005/8/layout/radial5"/>
    <dgm:cxn modelId="{AA9C0F6A-29F8-E448-8328-AD0292AD6CB3}" type="presParOf" srcId="{084E42A8-8427-A746-885C-3701CB1EC46C}" destId="{D2C2D511-01E1-B043-9D95-80BA622BC839}" srcOrd="4" destOrd="0" presId="urn:microsoft.com/office/officeart/2005/8/layout/radial5"/>
    <dgm:cxn modelId="{82FE13C9-AC03-7F42-830F-AC28BF5FE21B}" type="presParOf" srcId="{084E42A8-8427-A746-885C-3701CB1EC46C}" destId="{2DF792EA-5836-D447-BE23-CA3B5BD65982}" srcOrd="5" destOrd="0" presId="urn:microsoft.com/office/officeart/2005/8/layout/radial5"/>
    <dgm:cxn modelId="{012E1F5E-9541-A74C-B641-296A5C0C43BA}" type="presParOf" srcId="{2DF792EA-5836-D447-BE23-CA3B5BD65982}" destId="{D31C76D0-8CE5-A248-BDA5-B4EB3927BCC2}" srcOrd="0" destOrd="0" presId="urn:microsoft.com/office/officeart/2005/8/layout/radial5"/>
    <dgm:cxn modelId="{071AB47F-B414-D943-916C-46A8D2AAC327}" type="presParOf" srcId="{084E42A8-8427-A746-885C-3701CB1EC46C}" destId="{73252BC7-8C30-5D42-BD64-8E6A6FD3BB72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DD1EEA-49E0-D343-A1CC-1D916634B9B1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C6B683-E03C-514C-9C74-7BEE859D805F}">
      <dgm:prSet phldrT="[Text]"/>
      <dgm:spPr/>
      <dgm:t>
        <a:bodyPr/>
        <a:lstStyle/>
        <a:p>
          <a:r>
            <a:rPr lang="en-US" dirty="0"/>
            <a:t>Fire </a:t>
          </a:r>
        </a:p>
      </dgm:t>
    </dgm:pt>
    <dgm:pt modelId="{4A73E8B1-4836-7448-8061-EE8AE4F13748}" type="parTrans" cxnId="{85F598D6-9D99-994A-A2E9-BCB54FB5E6FC}">
      <dgm:prSet/>
      <dgm:spPr/>
      <dgm:t>
        <a:bodyPr/>
        <a:lstStyle/>
        <a:p>
          <a:endParaRPr lang="en-US"/>
        </a:p>
      </dgm:t>
    </dgm:pt>
    <dgm:pt modelId="{C5B4C7E2-C403-8248-85D7-6B6E77C73B50}" type="sibTrans" cxnId="{85F598D6-9D99-994A-A2E9-BCB54FB5E6FC}">
      <dgm:prSet/>
      <dgm:spPr/>
      <dgm:t>
        <a:bodyPr/>
        <a:lstStyle/>
        <a:p>
          <a:endParaRPr lang="en-US"/>
        </a:p>
      </dgm:t>
    </dgm:pt>
    <dgm:pt modelId="{5AE3AB53-D7ED-5A46-9D31-5D6D7B936FC1}">
      <dgm:prSet phldrT="[Text]"/>
      <dgm:spPr/>
      <dgm:t>
        <a:bodyPr/>
        <a:lstStyle/>
        <a:p>
          <a:r>
            <a:rPr lang="en-US" dirty="0"/>
            <a:t>500</a:t>
          </a:r>
        </a:p>
      </dgm:t>
    </dgm:pt>
    <dgm:pt modelId="{519C2728-13DD-8741-B675-8CB2359DB83C}" type="parTrans" cxnId="{5B550F62-0DDE-9E4B-8A02-993E9720257B}">
      <dgm:prSet/>
      <dgm:spPr/>
      <dgm:t>
        <a:bodyPr/>
        <a:lstStyle/>
        <a:p>
          <a:endParaRPr lang="en-US"/>
        </a:p>
      </dgm:t>
    </dgm:pt>
    <dgm:pt modelId="{686C01D1-5AB6-424A-B431-E5C5CD727DFD}" type="sibTrans" cxnId="{5B550F62-0DDE-9E4B-8A02-993E9720257B}">
      <dgm:prSet/>
      <dgm:spPr/>
      <dgm:t>
        <a:bodyPr/>
        <a:lstStyle/>
        <a:p>
          <a:endParaRPr lang="en-US"/>
        </a:p>
      </dgm:t>
    </dgm:pt>
    <dgm:pt modelId="{EFEDCF92-CFF1-924E-BD1C-CDD6A4545D81}">
      <dgm:prSet phldrT="[Text]"/>
      <dgm:spPr/>
      <dgm:t>
        <a:bodyPr/>
        <a:lstStyle/>
        <a:p>
          <a:r>
            <a:rPr lang="en-US" dirty="0"/>
            <a:t>6000</a:t>
          </a:r>
        </a:p>
      </dgm:t>
    </dgm:pt>
    <dgm:pt modelId="{B2CF994F-7F4E-E34D-9FAC-2C34CA9EFB51}" type="parTrans" cxnId="{AB77E7F4-C2C4-324F-82EA-2A1ACFA527B6}">
      <dgm:prSet/>
      <dgm:spPr/>
      <dgm:t>
        <a:bodyPr/>
        <a:lstStyle/>
        <a:p>
          <a:endParaRPr lang="en-US"/>
        </a:p>
      </dgm:t>
    </dgm:pt>
    <dgm:pt modelId="{74C2A2E5-2220-8645-A607-FBC38622EDFF}" type="sibTrans" cxnId="{AB77E7F4-C2C4-324F-82EA-2A1ACFA527B6}">
      <dgm:prSet/>
      <dgm:spPr/>
      <dgm:t>
        <a:bodyPr/>
        <a:lstStyle/>
        <a:p>
          <a:endParaRPr lang="en-US"/>
        </a:p>
      </dgm:t>
    </dgm:pt>
    <dgm:pt modelId="{541087FA-C435-2C41-9BBD-6285C50C7F00}">
      <dgm:prSet phldrT="[Text]"/>
      <dgm:spPr/>
      <dgm:t>
        <a:bodyPr/>
        <a:lstStyle/>
        <a:p>
          <a:r>
            <a:rPr lang="en-US" dirty="0"/>
            <a:t>3000</a:t>
          </a:r>
        </a:p>
      </dgm:t>
    </dgm:pt>
    <dgm:pt modelId="{CB95EA41-F9E9-0744-A67E-782B560279C5}" type="parTrans" cxnId="{D1F07E84-22D9-FA45-9643-14C800CEFAC6}">
      <dgm:prSet/>
      <dgm:spPr/>
      <dgm:t>
        <a:bodyPr/>
        <a:lstStyle/>
        <a:p>
          <a:endParaRPr lang="en-US"/>
        </a:p>
      </dgm:t>
    </dgm:pt>
    <dgm:pt modelId="{C4697C68-55BE-AB46-BDC5-1408A3FA33C0}" type="sibTrans" cxnId="{D1F07E84-22D9-FA45-9643-14C800CEFAC6}">
      <dgm:prSet/>
      <dgm:spPr/>
      <dgm:t>
        <a:bodyPr/>
        <a:lstStyle/>
        <a:p>
          <a:endParaRPr lang="en-US"/>
        </a:p>
      </dgm:t>
    </dgm:pt>
    <dgm:pt modelId="{084E42A8-8427-A746-885C-3701CB1EC46C}" type="pres">
      <dgm:prSet presAssocID="{23DD1EEA-49E0-D343-A1CC-1D916634B9B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1EAD010-8C9E-E04A-9DE9-3042B0A947DE}" type="pres">
      <dgm:prSet presAssocID="{1BC6B683-E03C-514C-9C74-7BEE859D805F}" presName="centerShape" presStyleLbl="node0" presStyleIdx="0" presStyleCnt="1"/>
      <dgm:spPr/>
    </dgm:pt>
    <dgm:pt modelId="{992B90FB-8177-EC44-8DCE-C94523F9BB86}" type="pres">
      <dgm:prSet presAssocID="{519C2728-13DD-8741-B675-8CB2359DB83C}" presName="parTrans" presStyleLbl="sibTrans2D1" presStyleIdx="0" presStyleCnt="3"/>
      <dgm:spPr/>
    </dgm:pt>
    <dgm:pt modelId="{D25B59D8-BFAB-7742-A10B-E7CB9063F5E6}" type="pres">
      <dgm:prSet presAssocID="{519C2728-13DD-8741-B675-8CB2359DB83C}" presName="connectorText" presStyleLbl="sibTrans2D1" presStyleIdx="0" presStyleCnt="3"/>
      <dgm:spPr/>
    </dgm:pt>
    <dgm:pt modelId="{33965729-2258-734B-9FFA-FC1E31A6F90C}" type="pres">
      <dgm:prSet presAssocID="{5AE3AB53-D7ED-5A46-9D31-5D6D7B936FC1}" presName="node" presStyleLbl="node1" presStyleIdx="0" presStyleCnt="3">
        <dgm:presLayoutVars>
          <dgm:bulletEnabled val="1"/>
        </dgm:presLayoutVars>
      </dgm:prSet>
      <dgm:spPr/>
    </dgm:pt>
    <dgm:pt modelId="{ECC08D10-A65B-E247-93CB-8986C33E30C6}" type="pres">
      <dgm:prSet presAssocID="{B2CF994F-7F4E-E34D-9FAC-2C34CA9EFB51}" presName="parTrans" presStyleLbl="sibTrans2D1" presStyleIdx="1" presStyleCnt="3"/>
      <dgm:spPr/>
    </dgm:pt>
    <dgm:pt modelId="{8EF4632A-1E62-5E46-B298-8A6FCD670EC6}" type="pres">
      <dgm:prSet presAssocID="{B2CF994F-7F4E-E34D-9FAC-2C34CA9EFB51}" presName="connectorText" presStyleLbl="sibTrans2D1" presStyleIdx="1" presStyleCnt="3"/>
      <dgm:spPr/>
    </dgm:pt>
    <dgm:pt modelId="{D2C2D511-01E1-B043-9D95-80BA622BC839}" type="pres">
      <dgm:prSet presAssocID="{EFEDCF92-CFF1-924E-BD1C-CDD6A4545D81}" presName="node" presStyleLbl="node1" presStyleIdx="1" presStyleCnt="3">
        <dgm:presLayoutVars>
          <dgm:bulletEnabled val="1"/>
        </dgm:presLayoutVars>
      </dgm:prSet>
      <dgm:spPr/>
    </dgm:pt>
    <dgm:pt modelId="{2DF792EA-5836-D447-BE23-CA3B5BD65982}" type="pres">
      <dgm:prSet presAssocID="{CB95EA41-F9E9-0744-A67E-782B560279C5}" presName="parTrans" presStyleLbl="sibTrans2D1" presStyleIdx="2" presStyleCnt="3"/>
      <dgm:spPr/>
    </dgm:pt>
    <dgm:pt modelId="{D31C76D0-8CE5-A248-BDA5-B4EB3927BCC2}" type="pres">
      <dgm:prSet presAssocID="{CB95EA41-F9E9-0744-A67E-782B560279C5}" presName="connectorText" presStyleLbl="sibTrans2D1" presStyleIdx="2" presStyleCnt="3"/>
      <dgm:spPr/>
    </dgm:pt>
    <dgm:pt modelId="{73252BC7-8C30-5D42-BD64-8E6A6FD3BB72}" type="pres">
      <dgm:prSet presAssocID="{541087FA-C435-2C41-9BBD-6285C50C7F00}" presName="node" presStyleLbl="node1" presStyleIdx="2" presStyleCnt="3">
        <dgm:presLayoutVars>
          <dgm:bulletEnabled val="1"/>
        </dgm:presLayoutVars>
      </dgm:prSet>
      <dgm:spPr/>
    </dgm:pt>
  </dgm:ptLst>
  <dgm:cxnLst>
    <dgm:cxn modelId="{50C39E0D-9176-5B4A-AC91-88A0EF820C77}" type="presOf" srcId="{541087FA-C435-2C41-9BBD-6285C50C7F00}" destId="{73252BC7-8C30-5D42-BD64-8E6A6FD3BB72}" srcOrd="0" destOrd="0" presId="urn:microsoft.com/office/officeart/2005/8/layout/radial5"/>
    <dgm:cxn modelId="{FBEA5E10-92EE-3541-BFA1-653D58BC5552}" type="presOf" srcId="{B2CF994F-7F4E-E34D-9FAC-2C34CA9EFB51}" destId="{8EF4632A-1E62-5E46-B298-8A6FCD670EC6}" srcOrd="1" destOrd="0" presId="urn:microsoft.com/office/officeart/2005/8/layout/radial5"/>
    <dgm:cxn modelId="{CA49ED30-5E25-4540-AF06-16E275631488}" type="presOf" srcId="{B2CF994F-7F4E-E34D-9FAC-2C34CA9EFB51}" destId="{ECC08D10-A65B-E247-93CB-8986C33E30C6}" srcOrd="0" destOrd="0" presId="urn:microsoft.com/office/officeart/2005/8/layout/radial5"/>
    <dgm:cxn modelId="{D2EF9841-1CC5-BF40-AAF8-7E2758F7618E}" type="presOf" srcId="{EFEDCF92-CFF1-924E-BD1C-CDD6A4545D81}" destId="{D2C2D511-01E1-B043-9D95-80BA622BC839}" srcOrd="0" destOrd="0" presId="urn:microsoft.com/office/officeart/2005/8/layout/radial5"/>
    <dgm:cxn modelId="{77C09548-22FD-BC42-9598-ACA62388A71D}" type="presOf" srcId="{CB95EA41-F9E9-0744-A67E-782B560279C5}" destId="{2DF792EA-5836-D447-BE23-CA3B5BD65982}" srcOrd="0" destOrd="0" presId="urn:microsoft.com/office/officeart/2005/8/layout/radial5"/>
    <dgm:cxn modelId="{F1651C51-A31B-774C-8471-05FC80A7AB51}" type="presOf" srcId="{519C2728-13DD-8741-B675-8CB2359DB83C}" destId="{D25B59D8-BFAB-7742-A10B-E7CB9063F5E6}" srcOrd="1" destOrd="0" presId="urn:microsoft.com/office/officeart/2005/8/layout/radial5"/>
    <dgm:cxn modelId="{501E105A-4FAA-EE4F-812B-242E9523A21E}" type="presOf" srcId="{CB95EA41-F9E9-0744-A67E-782B560279C5}" destId="{D31C76D0-8CE5-A248-BDA5-B4EB3927BCC2}" srcOrd="1" destOrd="0" presId="urn:microsoft.com/office/officeart/2005/8/layout/radial5"/>
    <dgm:cxn modelId="{5B550F62-0DDE-9E4B-8A02-993E9720257B}" srcId="{1BC6B683-E03C-514C-9C74-7BEE859D805F}" destId="{5AE3AB53-D7ED-5A46-9D31-5D6D7B936FC1}" srcOrd="0" destOrd="0" parTransId="{519C2728-13DD-8741-B675-8CB2359DB83C}" sibTransId="{686C01D1-5AB6-424A-B431-E5C5CD727DFD}"/>
    <dgm:cxn modelId="{A66B4B74-0668-A74C-822D-A78D80325569}" type="presOf" srcId="{5AE3AB53-D7ED-5A46-9D31-5D6D7B936FC1}" destId="{33965729-2258-734B-9FFA-FC1E31A6F90C}" srcOrd="0" destOrd="0" presId="urn:microsoft.com/office/officeart/2005/8/layout/radial5"/>
    <dgm:cxn modelId="{D1F07E84-22D9-FA45-9643-14C800CEFAC6}" srcId="{1BC6B683-E03C-514C-9C74-7BEE859D805F}" destId="{541087FA-C435-2C41-9BBD-6285C50C7F00}" srcOrd="2" destOrd="0" parTransId="{CB95EA41-F9E9-0744-A67E-782B560279C5}" sibTransId="{C4697C68-55BE-AB46-BDC5-1408A3FA33C0}"/>
    <dgm:cxn modelId="{4FE3CFAD-A3F3-9A47-AB3C-10BEF88D1673}" type="presOf" srcId="{23DD1EEA-49E0-D343-A1CC-1D916634B9B1}" destId="{084E42A8-8427-A746-885C-3701CB1EC46C}" srcOrd="0" destOrd="0" presId="urn:microsoft.com/office/officeart/2005/8/layout/radial5"/>
    <dgm:cxn modelId="{2BA913BC-A686-F041-B2FA-8E34DF0047FD}" type="presOf" srcId="{519C2728-13DD-8741-B675-8CB2359DB83C}" destId="{992B90FB-8177-EC44-8DCE-C94523F9BB86}" srcOrd="0" destOrd="0" presId="urn:microsoft.com/office/officeart/2005/8/layout/radial5"/>
    <dgm:cxn modelId="{85F598D6-9D99-994A-A2E9-BCB54FB5E6FC}" srcId="{23DD1EEA-49E0-D343-A1CC-1D916634B9B1}" destId="{1BC6B683-E03C-514C-9C74-7BEE859D805F}" srcOrd="0" destOrd="0" parTransId="{4A73E8B1-4836-7448-8061-EE8AE4F13748}" sibTransId="{C5B4C7E2-C403-8248-85D7-6B6E77C73B50}"/>
    <dgm:cxn modelId="{08CB03D9-F578-0440-8045-D4F38C0C7B42}" type="presOf" srcId="{1BC6B683-E03C-514C-9C74-7BEE859D805F}" destId="{A1EAD010-8C9E-E04A-9DE9-3042B0A947DE}" srcOrd="0" destOrd="0" presId="urn:microsoft.com/office/officeart/2005/8/layout/radial5"/>
    <dgm:cxn modelId="{AB77E7F4-C2C4-324F-82EA-2A1ACFA527B6}" srcId="{1BC6B683-E03C-514C-9C74-7BEE859D805F}" destId="{EFEDCF92-CFF1-924E-BD1C-CDD6A4545D81}" srcOrd="1" destOrd="0" parTransId="{B2CF994F-7F4E-E34D-9FAC-2C34CA9EFB51}" sibTransId="{74C2A2E5-2220-8645-A607-FBC38622EDFF}"/>
    <dgm:cxn modelId="{87406C1B-D0AC-1A4F-8FBA-E115B5D4A4FC}" type="presParOf" srcId="{084E42A8-8427-A746-885C-3701CB1EC46C}" destId="{A1EAD010-8C9E-E04A-9DE9-3042B0A947DE}" srcOrd="0" destOrd="0" presId="urn:microsoft.com/office/officeart/2005/8/layout/radial5"/>
    <dgm:cxn modelId="{53E900BC-C415-124F-BC13-EB4EA26DC672}" type="presParOf" srcId="{084E42A8-8427-A746-885C-3701CB1EC46C}" destId="{992B90FB-8177-EC44-8DCE-C94523F9BB86}" srcOrd="1" destOrd="0" presId="urn:microsoft.com/office/officeart/2005/8/layout/radial5"/>
    <dgm:cxn modelId="{24701BD8-A113-9E4F-BA01-A55AF5A5652F}" type="presParOf" srcId="{992B90FB-8177-EC44-8DCE-C94523F9BB86}" destId="{D25B59D8-BFAB-7742-A10B-E7CB9063F5E6}" srcOrd="0" destOrd="0" presId="urn:microsoft.com/office/officeart/2005/8/layout/radial5"/>
    <dgm:cxn modelId="{4F6241AC-DFF5-D94E-A3A0-250AE17CB524}" type="presParOf" srcId="{084E42A8-8427-A746-885C-3701CB1EC46C}" destId="{33965729-2258-734B-9FFA-FC1E31A6F90C}" srcOrd="2" destOrd="0" presId="urn:microsoft.com/office/officeart/2005/8/layout/radial5"/>
    <dgm:cxn modelId="{91F5B3B0-C7A4-8640-B31E-DB16CFAE2406}" type="presParOf" srcId="{084E42A8-8427-A746-885C-3701CB1EC46C}" destId="{ECC08D10-A65B-E247-93CB-8986C33E30C6}" srcOrd="3" destOrd="0" presId="urn:microsoft.com/office/officeart/2005/8/layout/radial5"/>
    <dgm:cxn modelId="{E3E110B4-0500-5245-A3F5-F636F80D1864}" type="presParOf" srcId="{ECC08D10-A65B-E247-93CB-8986C33E30C6}" destId="{8EF4632A-1E62-5E46-B298-8A6FCD670EC6}" srcOrd="0" destOrd="0" presId="urn:microsoft.com/office/officeart/2005/8/layout/radial5"/>
    <dgm:cxn modelId="{AA9C0F6A-29F8-E448-8328-AD0292AD6CB3}" type="presParOf" srcId="{084E42A8-8427-A746-885C-3701CB1EC46C}" destId="{D2C2D511-01E1-B043-9D95-80BA622BC839}" srcOrd="4" destOrd="0" presId="urn:microsoft.com/office/officeart/2005/8/layout/radial5"/>
    <dgm:cxn modelId="{82FE13C9-AC03-7F42-830F-AC28BF5FE21B}" type="presParOf" srcId="{084E42A8-8427-A746-885C-3701CB1EC46C}" destId="{2DF792EA-5836-D447-BE23-CA3B5BD65982}" srcOrd="5" destOrd="0" presId="urn:microsoft.com/office/officeart/2005/8/layout/radial5"/>
    <dgm:cxn modelId="{012E1F5E-9541-A74C-B641-296A5C0C43BA}" type="presParOf" srcId="{2DF792EA-5836-D447-BE23-CA3B5BD65982}" destId="{D31C76D0-8CE5-A248-BDA5-B4EB3927BCC2}" srcOrd="0" destOrd="0" presId="urn:microsoft.com/office/officeart/2005/8/layout/radial5"/>
    <dgm:cxn modelId="{071AB47F-B414-D943-916C-46A8D2AAC327}" type="presParOf" srcId="{084E42A8-8427-A746-885C-3701CB1EC46C}" destId="{73252BC7-8C30-5D42-BD64-8E6A6FD3BB72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DD1EEA-49E0-D343-A1CC-1D916634B9B1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C6B683-E03C-514C-9C74-7BEE859D805F}">
      <dgm:prSet phldrT="[Text]"/>
      <dgm:spPr/>
      <dgm:t>
        <a:bodyPr/>
        <a:lstStyle/>
        <a:p>
          <a:r>
            <a:rPr lang="en-US" dirty="0"/>
            <a:t>Rocks</a:t>
          </a:r>
        </a:p>
      </dgm:t>
    </dgm:pt>
    <dgm:pt modelId="{4A73E8B1-4836-7448-8061-EE8AE4F13748}" type="parTrans" cxnId="{85F598D6-9D99-994A-A2E9-BCB54FB5E6FC}">
      <dgm:prSet/>
      <dgm:spPr/>
      <dgm:t>
        <a:bodyPr/>
        <a:lstStyle/>
        <a:p>
          <a:endParaRPr lang="en-US"/>
        </a:p>
      </dgm:t>
    </dgm:pt>
    <dgm:pt modelId="{C5B4C7E2-C403-8248-85D7-6B6E77C73B50}" type="sibTrans" cxnId="{85F598D6-9D99-994A-A2E9-BCB54FB5E6FC}">
      <dgm:prSet/>
      <dgm:spPr/>
      <dgm:t>
        <a:bodyPr/>
        <a:lstStyle/>
        <a:p>
          <a:endParaRPr lang="en-US"/>
        </a:p>
      </dgm:t>
    </dgm:pt>
    <dgm:pt modelId="{541087FA-C435-2C41-9BBD-6285C50C7F00}">
      <dgm:prSet phldrT="[Text]"/>
      <dgm:spPr/>
      <dgm:t>
        <a:bodyPr/>
        <a:lstStyle/>
        <a:p>
          <a:r>
            <a:rPr lang="en-US" dirty="0"/>
            <a:t>170 per m</a:t>
          </a:r>
          <a:r>
            <a:rPr lang="en-US" baseline="30000" dirty="0"/>
            <a:t>2</a:t>
          </a:r>
        </a:p>
      </dgm:t>
    </dgm:pt>
    <dgm:pt modelId="{CB95EA41-F9E9-0744-A67E-782B560279C5}" type="parTrans" cxnId="{D1F07E84-22D9-FA45-9643-14C800CEFAC6}">
      <dgm:prSet/>
      <dgm:spPr/>
      <dgm:t>
        <a:bodyPr/>
        <a:lstStyle/>
        <a:p>
          <a:endParaRPr lang="en-US"/>
        </a:p>
      </dgm:t>
    </dgm:pt>
    <dgm:pt modelId="{C4697C68-55BE-AB46-BDC5-1408A3FA33C0}" type="sibTrans" cxnId="{D1F07E84-22D9-FA45-9643-14C800CEFAC6}">
      <dgm:prSet/>
      <dgm:spPr/>
      <dgm:t>
        <a:bodyPr/>
        <a:lstStyle/>
        <a:p>
          <a:endParaRPr lang="en-US"/>
        </a:p>
      </dgm:t>
    </dgm:pt>
    <dgm:pt modelId="{084E42A8-8427-A746-885C-3701CB1EC46C}" type="pres">
      <dgm:prSet presAssocID="{23DD1EEA-49E0-D343-A1CC-1D916634B9B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1EAD010-8C9E-E04A-9DE9-3042B0A947DE}" type="pres">
      <dgm:prSet presAssocID="{1BC6B683-E03C-514C-9C74-7BEE859D805F}" presName="centerShape" presStyleLbl="node0" presStyleIdx="0" presStyleCnt="1"/>
      <dgm:spPr/>
    </dgm:pt>
    <dgm:pt modelId="{2DF792EA-5836-D447-BE23-CA3B5BD65982}" type="pres">
      <dgm:prSet presAssocID="{CB95EA41-F9E9-0744-A67E-782B560279C5}" presName="parTrans" presStyleLbl="sibTrans2D1" presStyleIdx="0" presStyleCnt="1"/>
      <dgm:spPr/>
    </dgm:pt>
    <dgm:pt modelId="{D31C76D0-8CE5-A248-BDA5-B4EB3927BCC2}" type="pres">
      <dgm:prSet presAssocID="{CB95EA41-F9E9-0744-A67E-782B560279C5}" presName="connectorText" presStyleLbl="sibTrans2D1" presStyleIdx="0" presStyleCnt="1"/>
      <dgm:spPr/>
    </dgm:pt>
    <dgm:pt modelId="{73252BC7-8C30-5D42-BD64-8E6A6FD3BB72}" type="pres">
      <dgm:prSet presAssocID="{541087FA-C435-2C41-9BBD-6285C50C7F00}" presName="node" presStyleLbl="node1" presStyleIdx="0" presStyleCnt="1">
        <dgm:presLayoutVars>
          <dgm:bulletEnabled val="1"/>
        </dgm:presLayoutVars>
      </dgm:prSet>
      <dgm:spPr/>
    </dgm:pt>
  </dgm:ptLst>
  <dgm:cxnLst>
    <dgm:cxn modelId="{50C39E0D-9176-5B4A-AC91-88A0EF820C77}" type="presOf" srcId="{541087FA-C435-2C41-9BBD-6285C50C7F00}" destId="{73252BC7-8C30-5D42-BD64-8E6A6FD3BB72}" srcOrd="0" destOrd="0" presId="urn:microsoft.com/office/officeart/2005/8/layout/radial5"/>
    <dgm:cxn modelId="{77C09548-22FD-BC42-9598-ACA62388A71D}" type="presOf" srcId="{CB95EA41-F9E9-0744-A67E-782B560279C5}" destId="{2DF792EA-5836-D447-BE23-CA3B5BD65982}" srcOrd="0" destOrd="0" presId="urn:microsoft.com/office/officeart/2005/8/layout/radial5"/>
    <dgm:cxn modelId="{501E105A-4FAA-EE4F-812B-242E9523A21E}" type="presOf" srcId="{CB95EA41-F9E9-0744-A67E-782B560279C5}" destId="{D31C76D0-8CE5-A248-BDA5-B4EB3927BCC2}" srcOrd="1" destOrd="0" presId="urn:microsoft.com/office/officeart/2005/8/layout/radial5"/>
    <dgm:cxn modelId="{D1F07E84-22D9-FA45-9643-14C800CEFAC6}" srcId="{1BC6B683-E03C-514C-9C74-7BEE859D805F}" destId="{541087FA-C435-2C41-9BBD-6285C50C7F00}" srcOrd="0" destOrd="0" parTransId="{CB95EA41-F9E9-0744-A67E-782B560279C5}" sibTransId="{C4697C68-55BE-AB46-BDC5-1408A3FA33C0}"/>
    <dgm:cxn modelId="{4FE3CFAD-A3F3-9A47-AB3C-10BEF88D1673}" type="presOf" srcId="{23DD1EEA-49E0-D343-A1CC-1D916634B9B1}" destId="{084E42A8-8427-A746-885C-3701CB1EC46C}" srcOrd="0" destOrd="0" presId="urn:microsoft.com/office/officeart/2005/8/layout/radial5"/>
    <dgm:cxn modelId="{85F598D6-9D99-994A-A2E9-BCB54FB5E6FC}" srcId="{23DD1EEA-49E0-D343-A1CC-1D916634B9B1}" destId="{1BC6B683-E03C-514C-9C74-7BEE859D805F}" srcOrd="0" destOrd="0" parTransId="{4A73E8B1-4836-7448-8061-EE8AE4F13748}" sibTransId="{C5B4C7E2-C403-8248-85D7-6B6E77C73B50}"/>
    <dgm:cxn modelId="{08CB03D9-F578-0440-8045-D4F38C0C7B42}" type="presOf" srcId="{1BC6B683-E03C-514C-9C74-7BEE859D805F}" destId="{A1EAD010-8C9E-E04A-9DE9-3042B0A947DE}" srcOrd="0" destOrd="0" presId="urn:microsoft.com/office/officeart/2005/8/layout/radial5"/>
    <dgm:cxn modelId="{87406C1B-D0AC-1A4F-8FBA-E115B5D4A4FC}" type="presParOf" srcId="{084E42A8-8427-A746-885C-3701CB1EC46C}" destId="{A1EAD010-8C9E-E04A-9DE9-3042B0A947DE}" srcOrd="0" destOrd="0" presId="urn:microsoft.com/office/officeart/2005/8/layout/radial5"/>
    <dgm:cxn modelId="{82FE13C9-AC03-7F42-830F-AC28BF5FE21B}" type="presParOf" srcId="{084E42A8-8427-A746-885C-3701CB1EC46C}" destId="{2DF792EA-5836-D447-BE23-CA3B5BD65982}" srcOrd="1" destOrd="0" presId="urn:microsoft.com/office/officeart/2005/8/layout/radial5"/>
    <dgm:cxn modelId="{012E1F5E-9541-A74C-B641-296A5C0C43BA}" type="presParOf" srcId="{2DF792EA-5836-D447-BE23-CA3B5BD65982}" destId="{D31C76D0-8CE5-A248-BDA5-B4EB3927BCC2}" srcOrd="0" destOrd="0" presId="urn:microsoft.com/office/officeart/2005/8/layout/radial5"/>
    <dgm:cxn modelId="{071AB47F-B414-D943-916C-46A8D2AAC327}" type="presParOf" srcId="{084E42A8-8427-A746-885C-3701CB1EC46C}" destId="{73252BC7-8C30-5D42-BD64-8E6A6FD3BB72}" srcOrd="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AD010-8C9E-E04A-9DE9-3042B0A947DE}">
      <dsp:nvSpPr>
        <dsp:cNvPr id="0" name=""/>
        <dsp:cNvSpPr/>
      </dsp:nvSpPr>
      <dsp:spPr>
        <a:xfrm>
          <a:off x="1438798" y="1134538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Tree</a:t>
          </a:r>
        </a:p>
      </dsp:txBody>
      <dsp:txXfrm>
        <a:off x="1557300" y="1253040"/>
        <a:ext cx="572179" cy="572179"/>
      </dsp:txXfrm>
    </dsp:sp>
    <dsp:sp modelId="{992B90FB-8177-EC44-8DCE-C94523F9BB86}">
      <dsp:nvSpPr>
        <dsp:cNvPr id="0" name=""/>
        <dsp:cNvSpPr/>
      </dsp:nvSpPr>
      <dsp:spPr>
        <a:xfrm rot="16200000">
          <a:off x="1757649" y="840055"/>
          <a:ext cx="171481" cy="275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83371" y="920801"/>
        <a:ext cx="120037" cy="165074"/>
      </dsp:txXfrm>
    </dsp:sp>
    <dsp:sp modelId="{33965729-2258-734B-9FFA-FC1E31A6F90C}">
      <dsp:nvSpPr>
        <dsp:cNvPr id="0" name=""/>
        <dsp:cNvSpPr/>
      </dsp:nvSpPr>
      <dsp:spPr>
        <a:xfrm>
          <a:off x="1438798" y="1804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100</a:t>
          </a:r>
        </a:p>
      </dsp:txBody>
      <dsp:txXfrm>
        <a:off x="1557300" y="120306"/>
        <a:ext cx="572179" cy="572179"/>
      </dsp:txXfrm>
    </dsp:sp>
    <dsp:sp modelId="{ECC08D10-A65B-E247-93CB-8986C33E30C6}">
      <dsp:nvSpPr>
        <dsp:cNvPr id="0" name=""/>
        <dsp:cNvSpPr/>
      </dsp:nvSpPr>
      <dsp:spPr>
        <a:xfrm rot="1800000">
          <a:off x="2243934" y="1682325"/>
          <a:ext cx="171481" cy="275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247380" y="1724488"/>
        <a:ext cx="120037" cy="165074"/>
      </dsp:txXfrm>
    </dsp:sp>
    <dsp:sp modelId="{D2C2D511-01E1-B043-9D95-80BA622BC839}">
      <dsp:nvSpPr>
        <dsp:cNvPr id="0" name=""/>
        <dsp:cNvSpPr/>
      </dsp:nvSpPr>
      <dsp:spPr>
        <a:xfrm>
          <a:off x="2419774" y="1700904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800</a:t>
          </a:r>
        </a:p>
      </dsp:txBody>
      <dsp:txXfrm>
        <a:off x="2538276" y="1819406"/>
        <a:ext cx="572179" cy="572179"/>
      </dsp:txXfrm>
    </dsp:sp>
    <dsp:sp modelId="{2DF792EA-5836-D447-BE23-CA3B5BD65982}">
      <dsp:nvSpPr>
        <dsp:cNvPr id="0" name=""/>
        <dsp:cNvSpPr/>
      </dsp:nvSpPr>
      <dsp:spPr>
        <a:xfrm rot="9000000">
          <a:off x="1271364" y="1682325"/>
          <a:ext cx="171481" cy="275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19362" y="1724488"/>
        <a:ext cx="120037" cy="165074"/>
      </dsp:txXfrm>
    </dsp:sp>
    <dsp:sp modelId="{73252BC7-8C30-5D42-BD64-8E6A6FD3BB72}">
      <dsp:nvSpPr>
        <dsp:cNvPr id="0" name=""/>
        <dsp:cNvSpPr/>
      </dsp:nvSpPr>
      <dsp:spPr>
        <a:xfrm>
          <a:off x="457822" y="1700904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400</a:t>
          </a:r>
        </a:p>
      </dsp:txBody>
      <dsp:txXfrm>
        <a:off x="576324" y="1819406"/>
        <a:ext cx="572179" cy="572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AD010-8C9E-E04A-9DE9-3042B0A947DE}">
      <dsp:nvSpPr>
        <dsp:cNvPr id="0" name=""/>
        <dsp:cNvSpPr/>
      </dsp:nvSpPr>
      <dsp:spPr>
        <a:xfrm>
          <a:off x="1438798" y="1134538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Water Range </a:t>
          </a:r>
        </a:p>
      </dsp:txBody>
      <dsp:txXfrm>
        <a:off x="1557300" y="1253040"/>
        <a:ext cx="572179" cy="572179"/>
      </dsp:txXfrm>
    </dsp:sp>
    <dsp:sp modelId="{992B90FB-8177-EC44-8DCE-C94523F9BB86}">
      <dsp:nvSpPr>
        <dsp:cNvPr id="0" name=""/>
        <dsp:cNvSpPr/>
      </dsp:nvSpPr>
      <dsp:spPr>
        <a:xfrm rot="16200000">
          <a:off x="1757649" y="840055"/>
          <a:ext cx="171481" cy="275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83371" y="920801"/>
        <a:ext cx="120037" cy="165074"/>
      </dsp:txXfrm>
    </dsp:sp>
    <dsp:sp modelId="{33965729-2258-734B-9FFA-FC1E31A6F90C}">
      <dsp:nvSpPr>
        <dsp:cNvPr id="0" name=""/>
        <dsp:cNvSpPr/>
      </dsp:nvSpPr>
      <dsp:spPr>
        <a:xfrm>
          <a:off x="1438798" y="1804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400</a:t>
          </a:r>
        </a:p>
      </dsp:txBody>
      <dsp:txXfrm>
        <a:off x="1557300" y="120306"/>
        <a:ext cx="572179" cy="572179"/>
      </dsp:txXfrm>
    </dsp:sp>
    <dsp:sp modelId="{ECC08D10-A65B-E247-93CB-8986C33E30C6}">
      <dsp:nvSpPr>
        <dsp:cNvPr id="0" name=""/>
        <dsp:cNvSpPr/>
      </dsp:nvSpPr>
      <dsp:spPr>
        <a:xfrm rot="1800000">
          <a:off x="2243934" y="1682325"/>
          <a:ext cx="171481" cy="275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247380" y="1724488"/>
        <a:ext cx="120037" cy="165074"/>
      </dsp:txXfrm>
    </dsp:sp>
    <dsp:sp modelId="{D2C2D511-01E1-B043-9D95-80BA622BC839}">
      <dsp:nvSpPr>
        <dsp:cNvPr id="0" name=""/>
        <dsp:cNvSpPr/>
      </dsp:nvSpPr>
      <dsp:spPr>
        <a:xfrm>
          <a:off x="2419774" y="1700904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8000</a:t>
          </a:r>
        </a:p>
      </dsp:txBody>
      <dsp:txXfrm>
        <a:off x="2538276" y="1819406"/>
        <a:ext cx="572179" cy="572179"/>
      </dsp:txXfrm>
    </dsp:sp>
    <dsp:sp modelId="{2DF792EA-5836-D447-BE23-CA3B5BD65982}">
      <dsp:nvSpPr>
        <dsp:cNvPr id="0" name=""/>
        <dsp:cNvSpPr/>
      </dsp:nvSpPr>
      <dsp:spPr>
        <a:xfrm rot="9000000">
          <a:off x="1271364" y="1682325"/>
          <a:ext cx="171481" cy="275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19362" y="1724488"/>
        <a:ext cx="120037" cy="165074"/>
      </dsp:txXfrm>
    </dsp:sp>
    <dsp:sp modelId="{73252BC7-8C30-5D42-BD64-8E6A6FD3BB72}">
      <dsp:nvSpPr>
        <dsp:cNvPr id="0" name=""/>
        <dsp:cNvSpPr/>
      </dsp:nvSpPr>
      <dsp:spPr>
        <a:xfrm>
          <a:off x="457822" y="1700904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2000</a:t>
          </a:r>
        </a:p>
      </dsp:txBody>
      <dsp:txXfrm>
        <a:off x="576324" y="1819406"/>
        <a:ext cx="572179" cy="5721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AD010-8C9E-E04A-9DE9-3042B0A947DE}">
      <dsp:nvSpPr>
        <dsp:cNvPr id="0" name=""/>
        <dsp:cNvSpPr/>
      </dsp:nvSpPr>
      <dsp:spPr>
        <a:xfrm>
          <a:off x="1438798" y="1134538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Fire </a:t>
          </a:r>
        </a:p>
      </dsp:txBody>
      <dsp:txXfrm>
        <a:off x="1557300" y="1253040"/>
        <a:ext cx="572179" cy="572179"/>
      </dsp:txXfrm>
    </dsp:sp>
    <dsp:sp modelId="{992B90FB-8177-EC44-8DCE-C94523F9BB86}">
      <dsp:nvSpPr>
        <dsp:cNvPr id="0" name=""/>
        <dsp:cNvSpPr/>
      </dsp:nvSpPr>
      <dsp:spPr>
        <a:xfrm rot="16200000">
          <a:off x="1757649" y="840055"/>
          <a:ext cx="171481" cy="275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83371" y="920801"/>
        <a:ext cx="120037" cy="165074"/>
      </dsp:txXfrm>
    </dsp:sp>
    <dsp:sp modelId="{33965729-2258-734B-9FFA-FC1E31A6F90C}">
      <dsp:nvSpPr>
        <dsp:cNvPr id="0" name=""/>
        <dsp:cNvSpPr/>
      </dsp:nvSpPr>
      <dsp:spPr>
        <a:xfrm>
          <a:off x="1438798" y="1804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500</a:t>
          </a:r>
        </a:p>
      </dsp:txBody>
      <dsp:txXfrm>
        <a:off x="1557300" y="120306"/>
        <a:ext cx="572179" cy="572179"/>
      </dsp:txXfrm>
    </dsp:sp>
    <dsp:sp modelId="{ECC08D10-A65B-E247-93CB-8986C33E30C6}">
      <dsp:nvSpPr>
        <dsp:cNvPr id="0" name=""/>
        <dsp:cNvSpPr/>
      </dsp:nvSpPr>
      <dsp:spPr>
        <a:xfrm rot="1800000">
          <a:off x="2243934" y="1682325"/>
          <a:ext cx="171481" cy="275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247380" y="1724488"/>
        <a:ext cx="120037" cy="165074"/>
      </dsp:txXfrm>
    </dsp:sp>
    <dsp:sp modelId="{D2C2D511-01E1-B043-9D95-80BA622BC839}">
      <dsp:nvSpPr>
        <dsp:cNvPr id="0" name=""/>
        <dsp:cNvSpPr/>
      </dsp:nvSpPr>
      <dsp:spPr>
        <a:xfrm>
          <a:off x="2419774" y="1700904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6000</a:t>
          </a:r>
        </a:p>
      </dsp:txBody>
      <dsp:txXfrm>
        <a:off x="2538276" y="1819406"/>
        <a:ext cx="572179" cy="572179"/>
      </dsp:txXfrm>
    </dsp:sp>
    <dsp:sp modelId="{2DF792EA-5836-D447-BE23-CA3B5BD65982}">
      <dsp:nvSpPr>
        <dsp:cNvPr id="0" name=""/>
        <dsp:cNvSpPr/>
      </dsp:nvSpPr>
      <dsp:spPr>
        <a:xfrm rot="9000000">
          <a:off x="1271364" y="1682325"/>
          <a:ext cx="171481" cy="275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19362" y="1724488"/>
        <a:ext cx="120037" cy="165074"/>
      </dsp:txXfrm>
    </dsp:sp>
    <dsp:sp modelId="{73252BC7-8C30-5D42-BD64-8E6A6FD3BB72}">
      <dsp:nvSpPr>
        <dsp:cNvPr id="0" name=""/>
        <dsp:cNvSpPr/>
      </dsp:nvSpPr>
      <dsp:spPr>
        <a:xfrm>
          <a:off x="457822" y="1700904"/>
          <a:ext cx="809183" cy="809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3000</a:t>
          </a:r>
        </a:p>
      </dsp:txBody>
      <dsp:txXfrm>
        <a:off x="576324" y="1819406"/>
        <a:ext cx="572179" cy="5721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AD010-8C9E-E04A-9DE9-3042B0A947DE}">
      <dsp:nvSpPr>
        <dsp:cNvPr id="0" name=""/>
        <dsp:cNvSpPr/>
      </dsp:nvSpPr>
      <dsp:spPr>
        <a:xfrm>
          <a:off x="1320436" y="1465197"/>
          <a:ext cx="1045908" cy="10459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Rocks</a:t>
          </a:r>
        </a:p>
      </dsp:txBody>
      <dsp:txXfrm>
        <a:off x="1473606" y="1618367"/>
        <a:ext cx="739568" cy="739568"/>
      </dsp:txXfrm>
    </dsp:sp>
    <dsp:sp modelId="{2DF792EA-5836-D447-BE23-CA3B5BD65982}">
      <dsp:nvSpPr>
        <dsp:cNvPr id="0" name=""/>
        <dsp:cNvSpPr/>
      </dsp:nvSpPr>
      <dsp:spPr>
        <a:xfrm rot="16200000">
          <a:off x="1732487" y="1084419"/>
          <a:ext cx="221806" cy="355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765758" y="1188812"/>
        <a:ext cx="155264" cy="213364"/>
      </dsp:txXfrm>
    </dsp:sp>
    <dsp:sp modelId="{73252BC7-8C30-5D42-BD64-8E6A6FD3BB72}">
      <dsp:nvSpPr>
        <dsp:cNvPr id="0" name=""/>
        <dsp:cNvSpPr/>
      </dsp:nvSpPr>
      <dsp:spPr>
        <a:xfrm>
          <a:off x="1320436" y="787"/>
          <a:ext cx="1045908" cy="10459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170 per m</a:t>
          </a:r>
          <a:r>
            <a:rPr lang="en-US" sz="1900" kern="1200" baseline="30000" dirty="0"/>
            <a:t>2</a:t>
          </a:r>
        </a:p>
      </dsp:txBody>
      <dsp:txXfrm>
        <a:off x="1473606" y="153957"/>
        <a:ext cx="739568" cy="73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8E711-1B1C-5E44-B856-C41FE8C3BC94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43441-F082-9C40-8D28-8E71CBF25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5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48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C616-55FF-E24A-9940-5C6ACAEE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0ADF-BA25-FA43-84A0-3093DA769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708FD-A49E-8F43-8B3F-6EA92C13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03698-2084-CB4A-83FD-D244FEA6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77BA-34E9-FE48-9DC3-C080F7EFA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3E5C-EDB7-4C42-943E-AE96C678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CA904-4EC3-FB49-882C-C20B8EADF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5EE68-C76B-D745-A48E-B6F387F0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00B88-80ED-934A-90E1-3B152918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56C7-C951-2040-9CDD-1DD4C755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E1B97-76B6-5745-A700-936D285AD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FA867-C8FC-9340-8495-04EEF6EE6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501E6-F3F2-8F44-8499-A3247DC9E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4ADD-810F-6044-BD8A-361BF0A74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B3F07-974F-D14E-B0F6-3D2F1218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09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rossed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 flipH="1">
            <a:off x="889747" y="-8800"/>
            <a:ext cx="11302267" cy="68712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Google Shape;54;p11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281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F98BC-4C64-AB44-A8E3-8C4121AD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7CC1-D0D8-8942-BBF7-6475B932E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8FD14-E699-044C-8385-88D34D914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C356C-A332-414E-91D7-ECD2D5C6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59C58-9C50-7642-8493-2C547EA8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0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05F8-429D-8F48-AF42-1B13ABFF7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A3554-5EF1-AD45-839A-D21C914C1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1C01D-CB18-BE46-A72B-B22D504B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7D14F-9B29-D041-BB14-F6D7453D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FD592-59D1-9742-8231-620D11D7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E8B1-B5FE-FB45-BE53-70B7943F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8A47A-ED17-054E-BDF8-3F98F4A4B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6C64F-2493-DA49-A6F5-BC731C602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E2876-2EBA-384C-8506-F818902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47813-22C6-C447-B693-1D76BA7A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19212-9111-AE4A-8A2B-116F020A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9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55B5-0FB9-F946-8D8D-85A778E6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B9050-5EE8-D041-B7A8-A856EAF10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063F-BD1C-C94A-903C-C2B36F248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82A53-3094-AF42-82AD-446FDAD11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6A8CBC-4114-5545-9B95-58CD29C38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65E78-B513-2845-9E45-21A3F0081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0A9DC-AA24-DC4F-B286-9D8F0738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411F37-44EE-F949-9786-92BFADCA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3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0B5B-3D8F-9B47-B6AF-B12ECAC6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D2FC0-66C8-1F4D-A909-0D7750B6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105E2-1051-CB42-A474-720362D1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6C482-E177-D14C-8E4B-E359364F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52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B856F-7B3A-8F48-98CE-A4FD5F76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B34D0-5D3C-6A47-86DC-96E307A3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03658-06F3-C04D-9E09-23CE2AE9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8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545F-0710-DE41-942D-6DA824ED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26FA2-DC80-4B4E-8B73-D5093B11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9413D-5C4A-3F4E-B09B-E4607F0BC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BB40D-33C3-CE46-9152-F58885C53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2C8C3-D6B5-FB40-A8D4-1EA5727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E40B5-9ECA-0541-8C89-F6663037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2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E42F-5501-6E49-8E58-F9768929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6FD2F-CE43-CC4E-A23F-ED60812DE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8FD7-0C60-8747-A616-B0E09FB6D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64806-0973-924A-8617-F5F073CC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AFAE2-7C6B-B649-B5AA-7393B1C1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40B9B-0390-904E-AA2D-BE43E0AD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7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3B825-3FED-9C49-BE23-DA3DF49E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CE1E8-9801-B14D-B5DB-C6A6F992F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38643-71AE-7748-BC8A-D4C9D095E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76681-122A-074B-A1A6-2386FD3D50B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38D2-7078-6540-81E0-BD0417F54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E7FD9-64A3-7541-896C-DACB26967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5570A-CD89-E54A-91E6-3FC441C5C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abouamer/Pathfinder2019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5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BF6BC5-2E41-A94C-B2A4-7309CCB4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BEDA81-3BC2-E14F-8FE5-835BFB75D707}"/>
              </a:ext>
            </a:extLst>
          </p:cNvPr>
          <p:cNvSpPr/>
          <p:nvPr/>
        </p:nvSpPr>
        <p:spPr>
          <a:xfrm>
            <a:off x="527538" y="527538"/>
            <a:ext cx="11706222" cy="60842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A514E-EFBA-1C44-B5BC-FC571B530446}"/>
              </a:ext>
            </a:extLst>
          </p:cNvPr>
          <p:cNvSpPr txBox="1"/>
          <p:nvPr/>
        </p:nvSpPr>
        <p:spPr>
          <a:xfrm>
            <a:off x="1250825" y="1056430"/>
            <a:ext cx="96903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Thanks!</a:t>
            </a:r>
          </a:p>
          <a:p>
            <a:endParaRPr lang="en-US" sz="36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sz="36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Reach out to us:</a:t>
            </a:r>
          </a:p>
          <a:p>
            <a:endParaRPr lang="en-US" sz="44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sz="44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GitHub link: </a:t>
            </a:r>
            <a:r>
              <a:rPr lang="en-US" sz="4400" dirty="0">
                <a:hlinkClick r:id="rId2"/>
              </a:rPr>
              <a:t>github.com/mabouamer/Pathfinder2019</a:t>
            </a:r>
            <a:endParaRPr lang="en-US" sz="44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9932F11-FEBD-184B-97F0-60091CCEC9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73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115CA-5FEB-6E47-AA34-F142D172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416" y="1545004"/>
            <a:ext cx="4407388" cy="17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2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4769FA-51D0-FD44-8B2D-DFBD9024A851}"/>
              </a:ext>
            </a:extLst>
          </p:cNvPr>
          <p:cNvSpPr/>
          <p:nvPr/>
        </p:nvSpPr>
        <p:spPr>
          <a:xfrm>
            <a:off x="0" y="0"/>
            <a:ext cx="12192000" cy="6834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3C2B1-C5F3-DE44-9CBB-D88CD5D2F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35" y="-100544"/>
            <a:ext cx="10206892" cy="132556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Costs of removal of Obstacles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04B16-296E-8642-A560-66D1AA1B2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" y="6295292"/>
            <a:ext cx="1363468" cy="53935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D353320-B8DB-E746-8291-242B979E4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2880886"/>
              </p:ext>
            </p:extLst>
          </p:nvPr>
        </p:nvGraphicFramePr>
        <p:xfrm>
          <a:off x="2302696" y="1193721"/>
          <a:ext cx="3686781" cy="2511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AA8BD82-5F36-774B-AD4D-1C766B7429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300142"/>
              </p:ext>
            </p:extLst>
          </p:nvPr>
        </p:nvGraphicFramePr>
        <p:xfrm>
          <a:off x="6240592" y="1124475"/>
          <a:ext cx="3686781" cy="2511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317B3B7-1D6F-1142-A495-DF5D927B29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0159840"/>
              </p:ext>
            </p:extLst>
          </p:nvPr>
        </p:nvGraphicFramePr>
        <p:xfrm>
          <a:off x="-136854" y="3417324"/>
          <a:ext cx="3686781" cy="2511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993456D-0ED2-F74E-B402-3D5FD4B356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382209"/>
              </p:ext>
            </p:extLst>
          </p:nvPr>
        </p:nvGraphicFramePr>
        <p:xfrm>
          <a:off x="9048936" y="3619522"/>
          <a:ext cx="3686781" cy="2511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131659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AB06CC3-CDCA-2249-BB59-17578629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9"/>
            <a:ext cx="12192000" cy="682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59591D-74B0-0040-9152-79994CBA90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B470C-6004-5D45-BF30-8BC4B6ADBA9A}"/>
              </a:ext>
            </a:extLst>
          </p:cNvPr>
          <p:cNvSpPr txBox="1"/>
          <p:nvPr/>
        </p:nvSpPr>
        <p:spPr>
          <a:xfrm>
            <a:off x="2435677" y="421434"/>
            <a:ext cx="72662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MEET THE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4868E-0474-7847-A725-57C690C4B66C}"/>
              </a:ext>
            </a:extLst>
          </p:cNvPr>
          <p:cNvSpPr txBox="1"/>
          <p:nvPr/>
        </p:nvSpPr>
        <p:spPr>
          <a:xfrm>
            <a:off x="4501241" y="4700571"/>
            <a:ext cx="313508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ADIB ALI MOHAMMAD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A032E1-82B0-0747-87B6-9F8A4942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414" y="1248609"/>
            <a:ext cx="3477986" cy="34779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B760CD-1681-334D-9E8F-D02BA896D9A2}"/>
              </a:ext>
            </a:extLst>
          </p:cNvPr>
          <p:cNvSpPr txBox="1"/>
          <p:nvPr/>
        </p:nvSpPr>
        <p:spPr>
          <a:xfrm>
            <a:off x="8049986" y="4686305"/>
            <a:ext cx="313508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MAHMOUD SAAD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9EA9D-C01E-4D4D-AC37-4DA4DC61DECE}"/>
              </a:ext>
            </a:extLst>
          </p:cNvPr>
          <p:cNvSpPr txBox="1"/>
          <p:nvPr/>
        </p:nvSpPr>
        <p:spPr>
          <a:xfrm>
            <a:off x="4906733" y="5541213"/>
            <a:ext cx="244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SOFTWARE 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4D955-0923-BB49-8597-E8447A97549E}"/>
              </a:ext>
            </a:extLst>
          </p:cNvPr>
          <p:cNvSpPr txBox="1"/>
          <p:nvPr/>
        </p:nvSpPr>
        <p:spPr>
          <a:xfrm>
            <a:off x="8127545" y="5541213"/>
            <a:ext cx="314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ALGORITHMS &amp; PATH ANALYST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9D0B40-107A-EC46-A908-DE1E3A0600D0}"/>
              </a:ext>
            </a:extLst>
          </p:cNvPr>
          <p:cNvCxnSpPr/>
          <p:nvPr/>
        </p:nvCxnSpPr>
        <p:spPr>
          <a:xfrm>
            <a:off x="1110343" y="5355772"/>
            <a:ext cx="25799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FE88A1-C408-D14E-9799-0B4B61237648}"/>
              </a:ext>
            </a:extLst>
          </p:cNvPr>
          <p:cNvCxnSpPr/>
          <p:nvPr/>
        </p:nvCxnSpPr>
        <p:spPr>
          <a:xfrm>
            <a:off x="4841419" y="5372101"/>
            <a:ext cx="25799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F3253D-81BE-DE4E-88CD-E45137AA846E}"/>
              </a:ext>
            </a:extLst>
          </p:cNvPr>
          <p:cNvCxnSpPr/>
          <p:nvPr/>
        </p:nvCxnSpPr>
        <p:spPr>
          <a:xfrm>
            <a:off x="8401050" y="5372101"/>
            <a:ext cx="25799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8339F11-2070-D641-BDFE-EB123ED00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" y="6295292"/>
            <a:ext cx="1363468" cy="5393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75DA5C2-6312-2641-B0A1-98BC98FA6ED9}"/>
              </a:ext>
            </a:extLst>
          </p:cNvPr>
          <p:cNvSpPr txBox="1"/>
          <p:nvPr/>
        </p:nvSpPr>
        <p:spPr>
          <a:xfrm>
            <a:off x="816427" y="4700571"/>
            <a:ext cx="313508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NASIR KHALID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EF174D-3EA8-ED4D-9B15-EC919092D09D}"/>
              </a:ext>
            </a:extLst>
          </p:cNvPr>
          <p:cNvSpPr txBox="1"/>
          <p:nvPr/>
        </p:nvSpPr>
        <p:spPr>
          <a:xfrm>
            <a:off x="1110343" y="5541213"/>
            <a:ext cx="244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PROJECT LEAD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1B6D42-D637-BC43-92B1-6EBB65097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7" y="1533107"/>
            <a:ext cx="2881595" cy="2881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4041D0-D667-4E4A-AB54-FDE5E72FD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751" y="1533107"/>
            <a:ext cx="2978280" cy="29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8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F2C719-2FF9-D34B-B552-988A2749B61D}"/>
              </a:ext>
            </a:extLst>
          </p:cNvPr>
          <p:cNvSpPr/>
          <p:nvPr/>
        </p:nvSpPr>
        <p:spPr>
          <a:xfrm>
            <a:off x="0" y="-16329"/>
            <a:ext cx="4593265" cy="6858000"/>
          </a:xfrm>
          <a:prstGeom prst="rect">
            <a:avLst/>
          </a:prstGeom>
          <a:solidFill>
            <a:srgbClr val="413F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B82CB-94D1-D647-AB9C-C87E0AEDD7DB}"/>
              </a:ext>
            </a:extLst>
          </p:cNvPr>
          <p:cNvSpPr/>
          <p:nvPr/>
        </p:nvSpPr>
        <p:spPr>
          <a:xfrm>
            <a:off x="4593265" y="0"/>
            <a:ext cx="7598735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B972A-2362-BE4D-B432-F94A22D77A32}"/>
              </a:ext>
            </a:extLst>
          </p:cNvPr>
          <p:cNvSpPr txBox="1"/>
          <p:nvPr/>
        </p:nvSpPr>
        <p:spPr>
          <a:xfrm>
            <a:off x="478465" y="2459504"/>
            <a:ext cx="32641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The difference a minute can make…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02953-C6FD-BC4F-8979-B8B4DD5B8A0A}"/>
              </a:ext>
            </a:extLst>
          </p:cNvPr>
          <p:cNvSpPr txBox="1"/>
          <p:nvPr/>
        </p:nvSpPr>
        <p:spPr>
          <a:xfrm>
            <a:off x="5617534" y="595423"/>
            <a:ext cx="5550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Challenges as a first responder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7F4CB-3678-5A44-9ED8-D645B3531D01}"/>
              </a:ext>
            </a:extLst>
          </p:cNvPr>
          <p:cNvSpPr txBox="1"/>
          <p:nvPr/>
        </p:nvSpPr>
        <p:spPr>
          <a:xfrm>
            <a:off x="6914706" y="1861276"/>
            <a:ext cx="3271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4A1F6-2536-6D44-B25C-EE435F1FAFE7}"/>
              </a:ext>
            </a:extLst>
          </p:cNvPr>
          <p:cNvSpPr txBox="1"/>
          <p:nvPr/>
        </p:nvSpPr>
        <p:spPr>
          <a:xfrm>
            <a:off x="6914706" y="3299978"/>
            <a:ext cx="3271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Uncertainty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2AECB-3AA9-074F-8A71-B8F0B4E84034}"/>
              </a:ext>
            </a:extLst>
          </p:cNvPr>
          <p:cNvSpPr txBox="1"/>
          <p:nvPr/>
        </p:nvSpPr>
        <p:spPr>
          <a:xfrm>
            <a:off x="6914706" y="4738680"/>
            <a:ext cx="3271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Impact of a decision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DAD7D-4C69-B24D-88E0-AB8EF1FD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36" y="3086102"/>
            <a:ext cx="863416" cy="863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EB44F9-82E6-B544-93F5-1C0A3D06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75" y="1812209"/>
            <a:ext cx="882177" cy="8821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272256-240F-714E-A0A2-BEF865DF9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735" y="4518134"/>
            <a:ext cx="1033579" cy="1033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563B8C-2D9B-4F42-A9C5-1DB6FA4E8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" y="6295292"/>
            <a:ext cx="1363468" cy="5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2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BB2E4C-5A3C-D442-9C75-55DE4AF2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217340" cy="6858000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A7244BEC-1F49-3946-B69E-6D08C7D016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159"/>
            </a:avLst>
          </a:prstGeom>
          <a:solidFill>
            <a:srgbClr val="413F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9E497-7D40-2540-B23D-B4828DDDFD88}"/>
              </a:ext>
            </a:extLst>
          </p:cNvPr>
          <p:cNvSpPr/>
          <p:nvPr/>
        </p:nvSpPr>
        <p:spPr>
          <a:xfrm>
            <a:off x="531627" y="531628"/>
            <a:ext cx="6039293" cy="5784112"/>
          </a:xfrm>
          <a:prstGeom prst="rect">
            <a:avLst/>
          </a:prstGeom>
          <a:solidFill>
            <a:schemeClr val="dk1">
              <a:alpha val="9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87598D-6C35-A74A-AEC7-EE879503ACA1}"/>
              </a:ext>
            </a:extLst>
          </p:cNvPr>
          <p:cNvSpPr txBox="1"/>
          <p:nvPr/>
        </p:nvSpPr>
        <p:spPr>
          <a:xfrm>
            <a:off x="1674626" y="1684746"/>
            <a:ext cx="37532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Using Drones to create the optimal path for First Responders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AC771-44AA-1A41-B443-DBCF5E705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" y="6295292"/>
            <a:ext cx="1363468" cy="5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0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 idx="4294967295"/>
          </p:nvPr>
        </p:nvSpPr>
        <p:spPr>
          <a:xfrm>
            <a:off x="609599" y="639794"/>
            <a:ext cx="4447533" cy="8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process</a:t>
            </a:r>
            <a:endParaRPr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5</a:t>
            </a:fld>
            <a:endParaRPr/>
          </a:p>
        </p:txBody>
      </p:sp>
      <p:cxnSp>
        <p:nvCxnSpPr>
          <p:cNvPr id="203" name="Google Shape;203;p29"/>
          <p:cNvCxnSpPr/>
          <p:nvPr/>
        </p:nvCxnSpPr>
        <p:spPr>
          <a:xfrm rot="10800000">
            <a:off x="10533" y="1521924"/>
            <a:ext cx="12176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9"/>
          <p:cNvSpPr/>
          <p:nvPr/>
        </p:nvSpPr>
        <p:spPr>
          <a:xfrm>
            <a:off x="6035800" y="3267200"/>
            <a:ext cx="120400" cy="120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" name="Google Shape;205;p29"/>
          <p:cNvSpPr/>
          <p:nvPr/>
        </p:nvSpPr>
        <p:spPr>
          <a:xfrm>
            <a:off x="3047733" y="3267197"/>
            <a:ext cx="120400" cy="120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" name="Google Shape;206;p29"/>
          <p:cNvSpPr/>
          <p:nvPr/>
        </p:nvSpPr>
        <p:spPr>
          <a:xfrm>
            <a:off x="9023855" y="3267200"/>
            <a:ext cx="120400" cy="120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" name="Google Shape;207;p29"/>
          <p:cNvSpPr/>
          <p:nvPr/>
        </p:nvSpPr>
        <p:spPr>
          <a:xfrm>
            <a:off x="2066133" y="3022600"/>
            <a:ext cx="2083600" cy="2152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8048133" y="3022603"/>
            <a:ext cx="2083600" cy="2152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5057133" y="3022604"/>
            <a:ext cx="2083600" cy="2152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03C39-2F22-1148-9324-ECC8B9E50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473" y="3493922"/>
            <a:ext cx="1736727" cy="1543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D4FF8-CD7B-4C48-ACE2-D8C4D53D1593}"/>
              </a:ext>
            </a:extLst>
          </p:cNvPr>
          <p:cNvSpPr txBox="1"/>
          <p:nvPr/>
        </p:nvSpPr>
        <p:spPr>
          <a:xfrm>
            <a:off x="2243473" y="2489407"/>
            <a:ext cx="173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Deploy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F24F0-4F64-DA44-89B6-9D9B2BF8A0AC}"/>
              </a:ext>
            </a:extLst>
          </p:cNvPr>
          <p:cNvSpPr txBox="1"/>
          <p:nvPr/>
        </p:nvSpPr>
        <p:spPr>
          <a:xfrm>
            <a:off x="5230569" y="2489407"/>
            <a:ext cx="173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Scout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7B781E-8112-8244-A2D8-A35F20085A39}"/>
              </a:ext>
            </a:extLst>
          </p:cNvPr>
          <p:cNvSpPr txBox="1"/>
          <p:nvPr/>
        </p:nvSpPr>
        <p:spPr>
          <a:xfrm>
            <a:off x="8253968" y="2494408"/>
            <a:ext cx="173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Path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8D193-17C6-0744-8748-A5EF65B95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98" y="3417698"/>
            <a:ext cx="1787803" cy="1787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14753-D882-584C-AD38-10B3F0448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55" y="3342447"/>
            <a:ext cx="1938304" cy="19383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0A6973-F03A-4341-A97B-BA735FEAD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" y="6295292"/>
            <a:ext cx="1363468" cy="5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5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5A2C7-EAE0-254D-8278-174F5D7F4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C6BF67-95BE-4541-A3B0-734747FB32A2}"/>
              </a:ext>
            </a:extLst>
          </p:cNvPr>
          <p:cNvSpPr/>
          <p:nvPr/>
        </p:nvSpPr>
        <p:spPr>
          <a:xfrm>
            <a:off x="829340" y="531628"/>
            <a:ext cx="6783572" cy="5826642"/>
          </a:xfrm>
          <a:prstGeom prst="rect">
            <a:avLst/>
          </a:prstGeom>
          <a:solidFill>
            <a:schemeClr val="accent1">
              <a:lumMod val="75000"/>
              <a:alpha val="9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554C8-C18B-484F-8D12-C7F269CB64F7}"/>
              </a:ext>
            </a:extLst>
          </p:cNvPr>
          <p:cNvSpPr txBox="1"/>
          <p:nvPr/>
        </p:nvSpPr>
        <p:spPr>
          <a:xfrm>
            <a:off x="1275907" y="1536174"/>
            <a:ext cx="39553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Let’s see how it works..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D0FF6-45C1-1742-8302-7AFA1CD0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" y="6295292"/>
            <a:ext cx="1363468" cy="5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9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F2C719-2FF9-D34B-B552-988A2749B61D}"/>
              </a:ext>
            </a:extLst>
          </p:cNvPr>
          <p:cNvSpPr/>
          <p:nvPr/>
        </p:nvSpPr>
        <p:spPr>
          <a:xfrm>
            <a:off x="0" y="0"/>
            <a:ext cx="4593265" cy="6858000"/>
          </a:xfrm>
          <a:prstGeom prst="rect">
            <a:avLst/>
          </a:prstGeom>
          <a:solidFill>
            <a:srgbClr val="413F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B82CB-94D1-D647-AB9C-C87E0AEDD7DB}"/>
              </a:ext>
            </a:extLst>
          </p:cNvPr>
          <p:cNvSpPr/>
          <p:nvPr/>
        </p:nvSpPr>
        <p:spPr>
          <a:xfrm>
            <a:off x="4593265" y="0"/>
            <a:ext cx="75987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B972A-2362-BE4D-B432-F94A22D77A32}"/>
              </a:ext>
            </a:extLst>
          </p:cNvPr>
          <p:cNvSpPr txBox="1"/>
          <p:nvPr/>
        </p:nvSpPr>
        <p:spPr>
          <a:xfrm>
            <a:off x="664534" y="2695659"/>
            <a:ext cx="3264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So how does this help?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7F4CB-3678-5A44-9ED8-D645B3531D01}"/>
              </a:ext>
            </a:extLst>
          </p:cNvPr>
          <p:cNvSpPr txBox="1"/>
          <p:nvPr/>
        </p:nvSpPr>
        <p:spPr>
          <a:xfrm>
            <a:off x="7012173" y="1307328"/>
            <a:ext cx="3271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Governments &amp; NGO’s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2AECB-3AA9-074F-8A71-B8F0B4E84034}"/>
              </a:ext>
            </a:extLst>
          </p:cNvPr>
          <p:cNvSpPr txBox="1"/>
          <p:nvPr/>
        </p:nvSpPr>
        <p:spPr>
          <a:xfrm>
            <a:off x="7013612" y="5153613"/>
            <a:ext cx="3271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monetization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FCC79-0475-DB44-AE21-3F0FCED6F118}"/>
              </a:ext>
            </a:extLst>
          </p:cNvPr>
          <p:cNvSpPr txBox="1"/>
          <p:nvPr/>
        </p:nvSpPr>
        <p:spPr>
          <a:xfrm>
            <a:off x="7012173" y="3972446"/>
            <a:ext cx="3675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Victims of the disaster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8E96D-7926-CF46-A547-838D1F6C016E}"/>
              </a:ext>
            </a:extLst>
          </p:cNvPr>
          <p:cNvSpPr txBox="1"/>
          <p:nvPr/>
        </p:nvSpPr>
        <p:spPr>
          <a:xfrm>
            <a:off x="7012173" y="2784117"/>
            <a:ext cx="3675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First Responders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7843B-918B-F94C-A9AF-FFF7E28F1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33" y="1214539"/>
            <a:ext cx="1139684" cy="1139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6B271-14C1-144F-8CC3-9236304C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869" y="2260151"/>
            <a:ext cx="1290812" cy="1290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166A01-A485-5041-83F7-8CC6B41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944" y="3912175"/>
            <a:ext cx="1106173" cy="1106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A4C2A-9D1D-5045-92BA-755F7B1D6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698" y="5064358"/>
            <a:ext cx="1047419" cy="10474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7DBFF-9B5F-DD48-B85A-ED5D822EC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" y="6295292"/>
            <a:ext cx="1363468" cy="5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73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19CA2-0826-ED4F-9DDE-C7E0EE66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Google Shape;203;p29">
            <a:extLst>
              <a:ext uri="{FF2B5EF4-FFF2-40B4-BE49-F238E27FC236}">
                <a16:creationId xmlns:a16="http://schemas.microsoft.com/office/drawing/2014/main" id="{2E84F958-7F89-224D-9C48-763B5383C243}"/>
              </a:ext>
            </a:extLst>
          </p:cNvPr>
          <p:cNvCxnSpPr/>
          <p:nvPr/>
        </p:nvCxnSpPr>
        <p:spPr>
          <a:xfrm rot="10800000">
            <a:off x="15200" y="1636224"/>
            <a:ext cx="12176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553666-B6E2-574F-B74F-33B56BFED7AF}"/>
              </a:ext>
            </a:extLst>
          </p:cNvPr>
          <p:cNvSpPr/>
          <p:nvPr/>
        </p:nvSpPr>
        <p:spPr>
          <a:xfrm>
            <a:off x="1758462" y="1793632"/>
            <a:ext cx="8932984" cy="388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E870D8-7CD1-DF49-8F37-2E0E0F6F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16" y="1208393"/>
            <a:ext cx="8739553" cy="4915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BB3A4E-44B2-D340-87A8-D03871E12C6E}"/>
              </a:ext>
            </a:extLst>
          </p:cNvPr>
          <p:cNvSpPr txBox="1"/>
          <p:nvPr/>
        </p:nvSpPr>
        <p:spPr>
          <a:xfrm rot="16200000">
            <a:off x="784096" y="2897052"/>
            <a:ext cx="323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Revenue potential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58D987-8128-2742-A82A-BD7AE64F603E}"/>
              </a:ext>
            </a:extLst>
          </p:cNvPr>
          <p:cNvCxnSpPr/>
          <p:nvPr/>
        </p:nvCxnSpPr>
        <p:spPr>
          <a:xfrm flipV="1">
            <a:off x="2778369" y="2373923"/>
            <a:ext cx="0" cy="25849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05359F-F575-CA42-B2EE-B01CAB542B31}"/>
              </a:ext>
            </a:extLst>
          </p:cNvPr>
          <p:cNvCxnSpPr/>
          <p:nvPr/>
        </p:nvCxnSpPr>
        <p:spPr>
          <a:xfrm>
            <a:off x="2760784" y="4941277"/>
            <a:ext cx="73855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14472B-BC9C-6549-912E-9DC0D3E9B97F}"/>
              </a:ext>
            </a:extLst>
          </p:cNvPr>
          <p:cNvSpPr txBox="1"/>
          <p:nvPr/>
        </p:nvSpPr>
        <p:spPr>
          <a:xfrm>
            <a:off x="5325685" y="5078935"/>
            <a:ext cx="323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to researchers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B794F-F282-DD45-89ED-09E05E069741}"/>
              </a:ext>
            </a:extLst>
          </p:cNvPr>
          <p:cNvSpPr txBox="1"/>
          <p:nvPr/>
        </p:nvSpPr>
        <p:spPr>
          <a:xfrm>
            <a:off x="3112365" y="4486797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Enriched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DCE604-A300-A443-8DA4-0CDD03095747}"/>
              </a:ext>
            </a:extLst>
          </p:cNvPr>
          <p:cNvSpPr txBox="1"/>
          <p:nvPr/>
        </p:nvSpPr>
        <p:spPr>
          <a:xfrm>
            <a:off x="5618285" y="4006772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Transformed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4AB5D7-3B6C-6F49-9D81-F546EA224350}"/>
              </a:ext>
            </a:extLst>
          </p:cNvPr>
          <p:cNvSpPr txBox="1"/>
          <p:nvPr/>
        </p:nvSpPr>
        <p:spPr>
          <a:xfrm>
            <a:off x="8557982" y="3372477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Applied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4E542-C5E0-244D-B2AC-57BA82FE3008}"/>
              </a:ext>
            </a:extLst>
          </p:cNvPr>
          <p:cNvSpPr txBox="1"/>
          <p:nvPr/>
        </p:nvSpPr>
        <p:spPr>
          <a:xfrm>
            <a:off x="7429500" y="5938882"/>
            <a:ext cx="3077307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Analytics-enabled platform as a service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16E630C6-02DD-5648-9230-087DB427C8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07149" y="4076614"/>
            <a:ext cx="2857163" cy="867371"/>
          </a:xfrm>
          <a:prstGeom prst="bentConnector3">
            <a:avLst>
              <a:gd name="adj1" fmla="val -108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0FFC33-1638-FD43-BB12-A88F05FAF21E}"/>
              </a:ext>
            </a:extLst>
          </p:cNvPr>
          <p:cNvSpPr txBox="1"/>
          <p:nvPr/>
        </p:nvSpPr>
        <p:spPr>
          <a:xfrm>
            <a:off x="1143001" y="727015"/>
            <a:ext cx="37458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Data monetization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218DFC-F609-6547-9E9F-BEAF793B0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20" y="618544"/>
            <a:ext cx="1047419" cy="10474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F0E6B0-DF8C-A147-859B-FC0B0409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" y="6295292"/>
            <a:ext cx="1363468" cy="5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6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25E93-BBAD-A14F-9570-0E8748D7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5C3196-A1CE-A549-80FF-015EBAF6F774}"/>
              </a:ext>
            </a:extLst>
          </p:cNvPr>
          <p:cNvSpPr txBox="1"/>
          <p:nvPr/>
        </p:nvSpPr>
        <p:spPr>
          <a:xfrm>
            <a:off x="703384" y="2151727"/>
            <a:ext cx="43785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What’s next?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392F8-7DBB-E54B-A2F9-F6EF65A2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" y="6295292"/>
            <a:ext cx="1363468" cy="5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30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135</Words>
  <Application>Microsoft Macintosh PowerPoint</Application>
  <PresentationFormat>Widescreen</PresentationFormat>
  <Paragraphs>52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Dubai</vt:lpstr>
      <vt:lpstr>Tahoma</vt:lpstr>
      <vt:lpstr>Varela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The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Costs of removal of Obstacles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Adib Ali</dc:creator>
  <cp:lastModifiedBy>nasirmkhalid24@gmail.com</cp:lastModifiedBy>
  <cp:revision>28</cp:revision>
  <dcterms:created xsi:type="dcterms:W3CDTF">2019-06-28T19:32:06Z</dcterms:created>
  <dcterms:modified xsi:type="dcterms:W3CDTF">2019-06-29T08:21:16Z</dcterms:modified>
</cp:coreProperties>
</file>